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300" r:id="rId3"/>
    <p:sldId id="315" r:id="rId4"/>
    <p:sldId id="316" r:id="rId5"/>
    <p:sldId id="301" r:id="rId6"/>
    <p:sldId id="260" r:id="rId7"/>
    <p:sldId id="262" r:id="rId8"/>
    <p:sldId id="264" r:id="rId9"/>
    <p:sldId id="265" r:id="rId10"/>
    <p:sldId id="292" r:id="rId11"/>
    <p:sldId id="293" r:id="rId12"/>
    <p:sldId id="266" r:id="rId13"/>
    <p:sldId id="295" r:id="rId14"/>
    <p:sldId id="296" r:id="rId15"/>
    <p:sldId id="259" r:id="rId16"/>
    <p:sldId id="267" r:id="rId17"/>
    <p:sldId id="290" r:id="rId18"/>
    <p:sldId id="269" r:id="rId19"/>
    <p:sldId id="270" r:id="rId20"/>
    <p:sldId id="273" r:id="rId21"/>
    <p:sldId id="274" r:id="rId22"/>
    <p:sldId id="312" r:id="rId23"/>
    <p:sldId id="313" r:id="rId24"/>
    <p:sldId id="314" r:id="rId25"/>
    <p:sldId id="298" r:id="rId26"/>
    <p:sldId id="302" r:id="rId27"/>
    <p:sldId id="303" r:id="rId28"/>
    <p:sldId id="304" r:id="rId29"/>
    <p:sldId id="294" r:id="rId30"/>
    <p:sldId id="284" r:id="rId31"/>
    <p:sldId id="261" r:id="rId32"/>
    <p:sldId id="275" r:id="rId33"/>
    <p:sldId id="276" r:id="rId34"/>
    <p:sldId id="257" r:id="rId35"/>
    <p:sldId id="278" r:id="rId36"/>
    <p:sldId id="280" r:id="rId37"/>
    <p:sldId id="279" r:id="rId38"/>
    <p:sldId id="277" r:id="rId39"/>
    <p:sldId id="281" r:id="rId40"/>
    <p:sldId id="282" r:id="rId41"/>
    <p:sldId id="283" r:id="rId42"/>
    <p:sldId id="297" r:id="rId43"/>
    <p:sldId id="258" r:id="rId44"/>
    <p:sldId id="285" r:id="rId45"/>
    <p:sldId id="286" r:id="rId46"/>
    <p:sldId id="287" r:id="rId47"/>
    <p:sldId id="299" r:id="rId48"/>
    <p:sldId id="288" r:id="rId49"/>
    <p:sldId id="289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/>
    <p:restoredTop sz="94726"/>
  </p:normalViewPr>
  <p:slideViewPr>
    <p:cSldViewPr snapToGrid="0">
      <p:cViewPr varScale="1">
        <p:scale>
          <a:sx n="102" d="100"/>
          <a:sy n="102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2:39:44.33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14962,'82'57'0,"1"-1"0,-1 1 0,0-1 0,0 1 0,1-1 0,-1 0 0,0 1 0,0-1 0,1 1 0,-1-1 0,0 1 0,1-1 0,-1 1 0,0-1 0,0 0 0,1 1 0,-1-1 0,0 1 0,0-1 0,1 1 0,-1-1 0,0 0 0,0 1 0,1-1 0,-1 1 0,0-1 0,0 1 0,1-1 0,-1 1 0,0-1 0,0 0 0,1 1 0,-1-1 0,0 1 0,0-1 0,1 1 0,-1-1 0,0 0 0,0 1 0,1-1 0,-1 1 0,0-1 0,0 1 0,1-1 0,-1 1 0,0-1 0,0 0 0,1 1 0,-1-1 0,0 1 0,0-1 0,1 1 0,-1-1 0,0 1 0,0-1 0,1 0 0,-1 1 0,0-1 0,0 1 0,1-1 0,-1 1 0,0-1 0,0 0 0,1 1 0,-1-1 0,0 1 0,0-1 0,1 1 0,-1-1 0,0 1 0,0-1 0,1 0 0,-1 1 0,0-1 0,1 1 0,-1-1 0,0 1 0,0-1 0,1 0 0,-1 1 0,0-1 0,0 1 0,1-1 0,-1 1 0,0-1 0,0 1 0,1-1 0,-1 0 0,0 1 0,0-1 0,1 1 0,4 3 0,1 1 0,2 0 0,-1 1 0,2 0 0,0 1 0,0 0 0,1 1 0,1 0 0,0 0 0,0 1 0,1 0 0,0 0 0,1 0 0,-1 1 0,1 0 0,0 0 0,0 0 0,1 0 0,-1 0 0,0 0 0,0 0 0,0 0 0,0 0 0,0 0 0,0-1 0,-1 1 0,0-1 0,0 0 0,-1 0 0,0 0 0,0-1 0,-1 0 0,-1-1 0,0 0 0,-1 0 0,0-1 0,-1-1 0,-1 0 0,-1 0 0,0-1 0,-1-1 0,-1 0 0,-1-1 0,-2-1 0,0-1 0,-1 0 0,-1-1 0,-1-1 0,-2-1 0,-1-1 0,-1 0 0,-1-2 0,-2-1 0,-1 0 0,-2-2 0,-1-1 0,-1-1 0,-2-1 0,-2-1 0,-1-1 0,-2-2 0,-2-1 0,-1-1 0,-2-1 0,-3-2 0,0-2 0,-3 0 0,-2-2 0,-2-2 0,-2-1 0,65 41 0,-8-6 0,-9-7 0,-7-5 0,-9-6 0,-6-5 0,-8-5 0,-7-4 0,-6-4 0,9 2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1.04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23 0 24575,'-1'100'0,"0"-1"0,0 0 0,0 0 0,1 0 0,-1 0 0,0 0 0,0 1 0,1-1 0,-1 0 0,0 0 0,0 0 0,0 0 0,1 0 0,-1 0 0,0 1 0,0 3 0,0 4 0,0 3 0,1 1 0,-1 0 0,0-3 0,0-3 0,0-4 0,0-7 0,0-8 0,1-10 0,-1-10 0,1-13 0,0 26 0,0-26 0,0-10 0,0-5 0,0-6 0,0-2 0,0-14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2.6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6 0 24575,'0'55'0,"0"33"-492,-2-20 0,0 8 0,0 18 0,2 6 164,2-19 0,1 3 0,1 3 82,0-13 0,1 1 0,1 3 0,0 1 0,3 8 0,1 3 0,0 1 0,0 2 49,-1-12 0,-1 1 1,0 2-1,1-1 0,-1-1-49,1 16 0,0-1 0,0 0 0,0-1 0,0-1 0,0 0 0,0-1 0,-1-1 0,-2-8 0,1 0 0,-2-2 0,1-3-82,0 10 0,0-3 0,-1-3 0,0-8 0,-1-3 0,0-5-164,-2 9 0,0-6 439,0-12 1,0-5 0,1 11 0,-1-12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02.61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24575,'0'85'0,"0"-1"0,0 0 0,0 1 0,0-1 0,0 0 0,0 9 0,0-5 0,0-2 0,0 0-246,0 2 0,0 1 0,0-4 0,0-9-246,0 11 0,0-6 0,0 8 0,0 1 0,0-4 0,0-1 0,0 3 0,0 1 0,0-1 0,0-4 0,0-17 0,0-3 0,0-1 0,0-2 345,0 31 147,0-3 0,0-6 983,0-20 0,0-18 0,0-18-738,0-12 1,0-8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15.164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298 0 24575,'-14'36'0,"-2"1"0,-13 12 0,2 8 0,-1-2 0,5-1 0,2-4 0,-2 1 0,3 1 0,2-5 0,3-5 0,0-3 0,1 2 0,4 1 0,3 3 0,2 9 0,1 0 0,0 8 0,1-3 0,2-1 0,1 5 0,0-5 0,-1 3 0,7-2 0,5-7 0,8-5 0,15 0 0,6-1 0,7 9 0,13 7 0,-1 0 0,5 1 0,-6-7 0,-8-8 0,8 4 0,3 3-411,-22-21 1,1 0 410,0 2 0,1-1 0,-1-2 0,0 0-252,36 29 252,-20-19 0,2-1 0,-2-5 0,2 1 0,11 6 0,-3-6 0,3 2 0,0-6 0,-5-3 0,-1-3 0,0-5 0,3-1 0,2 1 0,-2-3 811,4 2-811,-1-4 0,-5-3 262,-2-1-262,-5-1 0,3 2 0,0 1 0,-5-2 0,-7-1 0,-12-3 0,-4-1 0,-10-4 0,-6-2 0,-6-2 0,-3-3 0,-4-3 0,-5-5 0,-6-4 0,-3-2 0,-1 0 0,1 1 0,1 1 0,-2-1 0,-6-6 0,-6-6 0,-11-9 0,-3-5 0,-8-5 0,-1-1 0,4 3 0,-1-3 0,7 7 0,-1-2 0,0 2 0,8 8 0,6 7 0,6 8 0,6 6 0,4 5 0,5 5 0,12 16 0,9 4 0,15 15 0,8 0 0,5 3 0,2 4 0,4 3 0,3 4 0,6 3 0,4 1 0,-9-8 0,-5-2 0,-7-4 0,-6-3 0,0 0 0,-5-5 0,-7-7 0,-5-4 0,-6-4 0,-2-3 0,-1 1 0,-3-1 0,2 0 0,1-1 0,-1-2 0,-1-1 0,-2 0 0,-1 0 0,-4-2 0,-4-1 0,-6-3 0,-3 0 0,-2 2 0,-1 0 0,0 2 0,-8 4 0,-6 6 0,-9 11 0,-9 14 0,-7 14 0,-5 8 0,3-3 0,8-8 0,9-7 0,2-2 0,2-2 0,0 2 0,6-11 0,6-9 0,5-7 0,5-7 0,2-1 0,-3 3 0,-1 3 0,4-6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17.808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170 3 24575,'37'0'0,"12"0"0,17 0 0,11 0 0,-32 0 0,1 0 0,3 0 0,1 0-1384,5 0 1,1 0 1383,4 0 0,1 0 0,-1 1 0,0-2 0,1 0 0,-2 0 0,-2 0 0,-2 1 280,-9 0 1,-3 1-281,32 6 0,-12 11 0,-7 5 0,-3 4 0,-10-3 528,-9 2-528,-7-2 0,-4-1 0,-6-1 0,-3-1 1415,-2 1-1415,-1 5 263,1 3-263,-4 7 0,-2 2 0,-4 2 0,-1-1 0,-1 1 0,0 6 0,0 0 0,0 1 0,0-4 0,0-7 0,-1-5 0,-3-1 0,-4 0 0,-4 1 0,-5 3 0,-5 0 0,-7 9 0,-7 4 0,-5 0 0,-3 4 0,-3-1 0,-2-1 0,-5 3-3277,-2-2 2148,4-6 1129,1-2 0,-2-1 0,-7 3 0,1-1 0,1-1 0,7-8 0,3-2 0,-2 0 0,2-2 0,0 1 0,5-5 0,-1-1 3276,1-1-2146,0-2-1130,0 0 0,1-3 0,5-6 0,6-1 0,3-3 0,2 0 0,0-2 0,5-2 0,3-4 0,5-1 0,3-1 0,2-2 0,4-5 0,3-5 0,3-7 0,2-4 0,3-8 0,0-3 0,3-5 0,-1-5 0,0 6 0,0-8 0,0 5 0,0 3 0,0 2 0,-1 10 0,-1 2 0,-1 7 0,-1 4 0,-3 4 0,2 2 0,-2 4 0,-2 18 0,-3-1 0,-6 17 0,-3-7 0,-3 3 0,-1 2 0,-5 3 0,-1 7 0,-3 3 0,0 1 0,5-6 0,-4 1 0,4-2 0,0-1 0,-3 3 0,5-4 0,-1-4 0,3-3 0,2-7 0,3-4 0,2-4 0,2-2 0,2-2 0,2-2 0,6 1 0,10 0 0,8 3 0,15 5 0,5 3 0,4 4 0,9 1 0,-1-1 0,6 1 0,0-1 0,-4-1 0,-6-3 0,-7-2 0,-2-1 0,-5-1 0,-1-2 0,-6-1 0,-4-2 0,-4 0 0,-5-1 0,-2 0 0,-3-2 0,-3-1 0,-1 0 0,-2-3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20.136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463 1 24575,'-31'22'0,"1"3"0,-6 16 0,3-2 0,-3 7 0,0 2 0,-3 9 0,-5 13 0,2 5 0,3 1 0,9-4 0,6 11 0,8-8 0,7 2 0,2-4 0,3-7 0,0 11 0,3 1 0,0 1 0,1 9 0,2-2 0,5-6 0,13 1 0,9-12 0,11 2 0,6 0 0,1-7 0,9 3-508,9 4 508,-3-8 0,1-7 0,-2-6 0,-4-10 0,10 3 0,6 2 0,5-3 0,7 4 0,0-2 0,2-1 0,0-2 0,-40-21 0,1 0 0,3 0 0,0-1 0,2 0 0,1-1 0,2 0 0,2 1 0,0-1 0,2 0-932,2 0 0,0-2 932,-9-1 0,0 0-669,-1-2 1,1 0 668,-2 0 0,0 0-181,2 0 1,2 1 180,7 1 0,-1 0 0,-3 0 0,-2 0 0,-5-2 0,-1 0 0,40 9 0,-2-4 0,-8-4-3277,-2 0 1397,-11-2 2125,-14 0-245,-12-3 917,-12-3-917,-8-4 272,-10-5-272,-4-5 3276,-9-5-267,-7-5-1501,-10-4-1508,-10-9 0,-11-8 0,-11-12 0,-8-5 0,-8-7 0,4 1 0,-4-3-412,6-1 412,3 3 0,-2-6 0,10 10 0,4 3 0,7 10 0,11 12 0,8 9 0,7 11 0,5 8 0,6 9 412,5 6-412,11 12 0,8 6 0,13 9 0,12 9 0,12 7 0,16 10-494,-35-28 0,2 0 494,2 3 0,0-1 0,1 0 0,0 0-163,-6-3 0,-1 0 163,37 32 0,-6-6 0,-11-8 0,-5-5 0,-13-11 0,-6-6 0,-5-3 0,-4-5 972,-6-5-972,-5-4 342,-2-4-342,-5-1 0,-2-1 0,-5-2 0,-8 0 0,-7-2 0,-13 1 0,-10 2 0,-9 10 0,-15 13 0,1 7 0,-11 10-888,-6 7 888,4-1 0,-6 7 0,5 1 0,4-3-389,-2 3 389,7-5 0,7-4 0,4-5 0,7-5 0,5-3 0,5-2 0,9-4 0,7-8 869,6-7-869,7-6 102,1-3 0,5-2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5:10:08.8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1686 0 24575,'0'19'0,"0"-2"0,0-9 0,0 3 0,0 1 0,0 1 0,0 6 0,0-1 0,1 0 0,3 1 0,2 0 0,3 3 0,-1 5 0,-1-1 0,-1 0 0,-1 1 0,0-1 0,-2 5 0,1 2 0,0 3 0,-1 5 0,-1-2 0,-2 1 0,0 1 0,0-3 0,0-3 0,0-5 0,0-3 0,0 2 0,0 2 0,0 2 0,0-1 0,0 0 0,0 0 0,0 3 0,0 0 0,0 4 0,0-4 0,0-4 0,0-2 0,0-2 0,0 7 0,-2-2 0,-2-2 0,-3-2 0,0-2 0,-3 0 0,0 2 0,0 0 0,-5 2 0,2 4 0,-4 2 0,-1 1 0,0 2 0,-4 2 0,3-1 0,-3 6 0,0 3 0,-2-1 0,-3 4 0,2-6 0,-1-3 0,1 0 0,-2 1 0,1-3 0,-3-1 0,4-4 0,1-6 0,3-5 0,2-3 0,-7 3 0,-1 0 0,-7 5 0,-1-2 0,-1-2 0,-7 5 0,-3 1 0,-6 2 0,-2 0 0,-1 1 0,0-3 0,6-2 0,-1-4 0,2-4 0,6-3 0,-1-1 0,3-1 0,0 0 0,-6 3 0,1-1 0,1-1 0,4-3 0,3-1 0,7-3 0,0 0 0,4-1 0,5 0 0,2-1 0,5 0 0,3 0 0,0-1 0,3 0 0,0-2 0,0-2 0,2-4 0,1-5 0,2-6 0,4-4 0,1-2 0,2-2 0,4-5 0,-2-5 0,2-1 0,-1-4 0,-1-3 0,2-5 0,0-8 0,1-1 0,0 1 0,0 1 0,-4 5 0,0 5 0,-1 5 0,0 6 0,1 5 0,0 2 0,-1 4 0,-1 8 0,-1 9 0,-1 12 0,-1 3 0,0 6 0,0-4 0,0 1 0,0 1 0,0 0 0,0 1 0,-2-1 0,-3 3 0,-3 1 0,-1-1 0,1 0 0,1-1 0,-4 14 0,3-7 0,-5 15 0,3-12 0,-1 6 0,0 5 0,-1 2 0,2 0 0,1-1 0,1-3 0,2-5 0,-2-3 0,3-7 0,1-5 0,-1-7 0,3-3 0,0-3 0,2 1 0,0-3 0,10-9 0,0 2 0,10-6 0,0 8 0,5 0 0,7 0 0,6-1 0,8 4 0,7 3 0,4 3 0,-4 3 0,-4 3 0,-1 0 0,-1 3 0,6 3 0,-2-3 0,-5 0 0,-5-1 0,-5-3 0,-5 0 0,-4-2 0,-4-1 0,-3-1 0,-3-1 0,-1-2 0,-2-1 0,-3-1 0,-1-3 0,-7-5 0,-6-10 0,1 5 0,-3-3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20:40.9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8612 1 24575,'0'23'0,"0"1"0,0-9 0,0 0 0,0 1 0,-2-4 0,-2 2 0,-5 2 0,-3-1 0,-1 1 0,-1-2 0,-3 0 0,0 2 0,0-4 0,-2 1 0,4-3 0,-3-1 0,0-1 0,1 0 0,-3-1 0,1 1 0,-1 1 0,1 1 0,-1-1 0,1-1 0,2-2 0,1-1 0,3-3 0,1 0 0,0-2 0,2 0 0,-3 0 0,1 0 0,1 0 0,-1 0 0,3 0 0,-2 0 0,-1-2 0,1-2 0,-1-2 0,3-2 0,0-3 0,0-1 0,1 1 0,2 2 0,0-1 0,1-1 0,1-1 0,-2 1 0,1 2 0,-1-1 0,-1-1 0,1-1 0,0 1 0,-1-1 0,0 1 0,0-1 0,1 0 0,-1 0 0,1 1 0,-1 1 0,1 2 0,0 0 0,2 0 0,-2 0 0,2-1 0,-1 2 0,1 0 0,-1 2 0,1 4 0,1 14 0,1-2 0,1 11 0,-2-8 0,-1-1 0,0-1 0,-1 2 0,-1-3 0,1 0 0,-2 2 0,3-2 0,-1 1 0,-1 2 0,0 1 0,-1 3 0,0 1 0,-1 2 0,1 2 0,-6 2 0,0 1 0,1-3 0,0-1 0,2-4 0,1-1 0,-1-4 0,0-3 0,0-3 0,-2 1 0,0 1 0,0 0 0,-1 0 0,1 0 0,0-2 0,-1 0 0,-1 0 0,-1 1 0,-1-1 0,2-3 0,0-2 0,0-2 0,0 0 0,1 0 0,2 0 0,-1 0 0,2 0 0,-1 0 0,0 0 0,2 0 0,0-2 0,0-2 0,-2-3 0,-1-1 0,1-1 0,0 0 0,2 0 0,1 2 0,-1-1 0,-2-3 0,0 0 0,-2-2 0,1-1 0,-1 1 0,-1-1 0,0 0 0,-1-2 0,3 1 0,3 1 0,1 0 0,2 3 0,1-1 0,-1 1 0,2 1 0,2 1 0,0-3 0,-1 0 0,1-2 0,-3-2 0,1 0 0,-1-3 0,0-1 0,0 1 0,1 1 0,-2 2 0,2 2 0,-1 4 0,0 1 0,1 5 0,-1 1 0,0 3 0,0 7 0,2 2 0,-1 4 0,0-1 0,-1 1 0,1 1 0,-1 0 0,-1-2 0,1 2 0,-1-2 0,-1 2 0,0 2 0,-2 1 0,-1 0 0,1-2 0,0-1 0,1-2 0,0 0 0,1-2 0,-1 0 0,-1-1 0,0 0 0,0 0 0,-2 0 0,0 0 0,-3-2 0,-3 0 0,0-2 0,-1 0 0,-1-1 0,2 0 0,1 2 0,-1 0 0,0 0 0,-2 2 0,0-3 0,0-2 0,1 0 0,1-3 0,0 1 0,2-1 0,1 0 0,0 0 0,2 0 0,-1 0 0,0 0 0,1-2 0,0-2 0,1-1 0,0-5 0,2-1 0,0-2 0,-1-2 0,1-2 0,-1-2 0,0-1 0,0-1 0,0 0 0,0 2 0,1 0 0,-1 1 0,3 1 0,1 2 0,0 1 0,2 2 0,-2-2 0,1 0 0,1 2 0,0 0 0,1 2 0,1 1 0,-1 0 0,3 6 0,-2 19 0,-1 2 0,-2 16 0,-1-11 0,-2-2 0,0-4 0,1-1 0,-1-1 0,0 0 0,-2 0 0,-2-3 0,0 1 0,-2 0 0,-3-1 0,0 0 0,-6-1 0,1-1 0,-1-3 0,-1 1 0,4-3 0,-2-1 0,0 1 0,2-3 0,-3 2 0,0-1 0,-1 1 0,1-2 0,3-2 0,2 2 0,1 0 0,3 1 0,2-1 0,1-2 0,2 0 0,1 0 0,1 0 0,-1 0 0,1 0 0,-2-2 0,-1-1 0,-2-5 0,1-3 0,-1-2 0,2-1 0,0 0 0,1 0 0,0 2 0,0-1 0,0 1 0,2-2 0,1 1 0,2-1 0,0 0 0,0 1 0,-1-2 0,1 1 0,0-3 0,2 0 0,-1 0 0,0 0 0,1 3 0,0 0 0,1 2 0,1 3 0,0 0 0,0 4 0,-9 19 0,4-4 0,-6 15 0,4-11 0,0 0 0,-2 0 0,-1 1 0,1-1 0,-2 0 0,-1 0 0,-2-1 0,1 0 0,-1 0 0,0 1 0,1 1 0,0 0 0,0-1 0,-2 1 0,0 2 0,-2 2 0,0-2 0,3 0 0,-3-2 0,1-3 0,0-1 0,0-1 0,2-2 0,1 1 0,-1-2 0,4-2 0,0-3 0,2-2 0,0 0 0,0 0 0,-1 0 0,-2 0 0,-1-4 0,-2-3 0,-3-3 0,0-2 0,-2 1 0,0-2 0,1 2 0,-2-1 0,-2 1 0,-1-2 0,-2-2 0,-1 0 0,5 1 0,1-1 0,2-3 0,3-2 0,-1-3 0,4-2 0,3 0 0,4-1 0,0 1 0,3 5 0,-1 6 0,1 1 0,2 3 0,2 2 0,0 5 0,0 19 0,0 3 0,-4 13 0,-3-5 0,-1-2 0,-1-1 0,0-3 0,2-4 0,-2-1 0,2-3 0,1-3 0,-1-1 0,0-1 0,0 0 0,-1 1 0,-1-1 0,-2 1 0,1 0 0,-3-2 0,0-1 0,-1-1 0,1-2 0,-1 1 0,1-2 0,-3 1 0,-2 1 0,1-1 0,-1 1 0,-1 0 0,0 0 0,0 0 0,0-1 0,3 1 0,-2-1 0,2 0 0,2-2 0,0 0 0,3-1 0,1 0 0,0-1 0,1-4 0,-1-5 0,0-3 0,-1-2 0,-1-1 0,1-2 0,-3 0 0,1-1 0,-1 1 0,0-2 0,-1 0 0,1 2 0,-1 1 0,2 3 0,4 1 0,2 0 0,0 2 0,0 2 0,0 1 0,0-1 0,0 1 0,1-1 0,1 0 0,1 0 0,1 3 0,-7 16 0,4 0 0,-7 11 0,7-11 0,-2 0 0,2-2 0,-1 2 0,-2 2 0,2-1 0,-2 0 0,1 0 0,-1 0 0,1 0 0,-1 0 0,0-2 0,0 2 0,-4 1 0,0 1 0,-3 3 0,1-2 0,0 0 0,-1 0 0,-1-1 0,-3 3 0,-1-2 0,0-1 0,0-2 0,2-1 0,0-2 0,3-3 0,-1-2 0,1-3 0,2 0 0,1 0 0,3 0 0,0 0 0,0 0 0,-1-4 0,-2-4 0,-1-3 0,1-4 0,1-1 0,-2 1 0,0-2 0,-3 0 0,1 2 0,0-1 0,-2 0 0,-1 2 0,-1-2 0,1 1 0,2 2 0,0-1 0,1-1 0,-2-4 0,0-3 0,1 0 0,1-3 0,4 2 0,2 2 0,3 4 0,2 5 0,1 7 0,-9 17 0,1 0 0,-12 12 0,3-7 0,0-2 0,-1-2 0,1-1 0,0-3 0,3 0 0,0-2 0,3-3 0,1-2 0,-1-1 0,1 1 0,-1 1 0,-1-2 0,0 0 0,1-1 0,0 2 0,1 0 0,-1 1 0,2-1 0,3-2 0,0 0 0,0 0 0,0 1 0,1 1 0,-2 2 0,1 0 0,-1-1 0,1-1 0,-1-2 0,0 0 0,1 0 0,0 0 0,-1 0 0,-1 0 0,-1 0 0,0 0 0,1 0 0,-1 0 0,0-1 0,-2-4 0,-1-1 0,2-3 0,-1 1 0,1-1 0,0-3 0,1 0 0,2 1 0,0 0 0,2 3 0,-1 1 0,0-1 0,0 0 0,0-1 0,0 0 0,2 0 0,1 1 0,0 1 0,1 0 0,1 1 0,-1 21 0,-2 6 0,-5 22 0,-6 1 0,1-8 0,-2-5 0,0-4 0,2-6 0,-3 2 0,4-5 0,1-3 0,0 0 0,-1-3 0,1 0 0,0-2 0,-2-1 0,1 0 0,-1 1 0,1-1 0,1 0 0,-2-2 0,3-2 0,-3 2 0,1-2 0,0 1 0,-2 1 0,1-3 0,0 2 0,2 1 0,-1-1 0,1 0 0,2-1 0,-1-1 0,1 0 0,0-1 0,1-1 0,3-2 0,-2 0 0,-1 0 0,-2 0 0,-1 0 0,0 0 0,-1 0 0,-2-3 0,0-4 0,0-3 0,2-3 0,1 1 0,2-2 0,0 0 0,0 0 0,4 0 0,-1 0 0,2 2 0,1 0 0,0-2 0,1 1 0,-1-1 0,-1 2 0,1 2 0,2 0 0,2 2 0,-1 1 0,1 0 0,0 1 0,0 3 0,1 16 0,1-5 0,0 14 0,0-11 0,0 0 0,0 3 0,-4 0 0,-1-3 0,-2 3 0,-2-2 0,4-2 0,-1 0 0,1-3 0,0 0 0,-3 2 0,-2-1 0,-1 1 0,0 0 0,-3-2 0,2 0 0,-2-2 0,0 0 0,-1-1 0,-1 1 0,-1 1 0,0 1 0,3 1 0,0-1 0,0-1 0,-3-2 0,1 1 0,-1 1 0,0-1 0,0 0 0,0-3 0,0 1 0,0-1 0,0 1 0,1-1 0,0-2 0,2 0 0,0 0 0,0 0 0,3 0 0,1-1 0,1-3 0,-2-4 0,0-4 0,-3-2 0,2-2 0,-1-1 0,1 0 0,2 0 0,1 0 0,-1 3 0,-1 0 0,1-2 0,1-1 0,1 0 0,2 1 0,-1-1 0,1 0 0,-1-4 0,1-1 0,-1-2 0,-1-1 0,2 1 0,-1 1 0,2 3 0,0 2 0,0 4 0,3 3 0,0 8 0,0 20 0,-3 1 0,-5 16 0,-1-14 0,0 0 0,0-4 0,1 1 0,-1 1 0,-3 1 0,-2 0 0,1 1 0,-1-1 0,1 1 0,-1-2 0,2-3 0,-1-3 0,1-3 0,3-1 0,-2 1 0,2-2 0,0-2 0,0-1 0,1 0 0,-1 0 0,1 0 0,0 0 0,1-1 0,1-1 0,-3-1 0,-1-1 0,0 0 0,-2 0 0,2 0 0,-2 0 0,1 0 0,-1 0 0,-2 0 0,3 0 0,-2 0 0,2 0 0,1 0 0,-2 0 0,1 0 0,-1 0 0,2 0 0,0-2 0,3-2 0,-3-3 0,1-4 0,-3-1 0,0-2 0,1 1 0,-1 1 0,1-3 0,-3-1 0,1-1 0,2 0 0,1 2 0,3 2 0,0 0 0,-2-2 0,4 1 0,-2-2 0,6 5 0,1 0 0,0 2 0,0 6 0,0 14 0,-2 1 0,2 12 0,-1-9 0,-2-1 0,1 0 0,-2-1 0,1 1 0,-2 0 0,0 0 0,0-1 0,-2-2 0,0-1 0,0-1 0,1 0 0,-1-1 0,0 1 0,1-3 0,0 0 0,0-3 0,1-1 0,-1 2 0,-1-1 0,1-1 0,-1 2 0,-2-2 0,-1 1 0,1 1 0,-3-2 0,2 0 0,1 0 0,-2-2 0,1 0 0,1 0 0,2 0 0,1 0 0,1 0 0,-2 0 0,0 0 0,1 0 0,-3 0 0,-1 0 0,-2 0 0,0 0 0,0-2 0,0-5 0,0-2 0,0-3 0,-1 1 0,-1-1 0,-3-3 0,1 0 0,2 0 0,1 1 0,1 0 0,0 2 0,0-2 0,-1-1 0,3 0 0,-2-2 0,2 1 0,1 1 0,1 0 0,-1 0 0,0 0 0,-1 1 0,1-2 0,4 3 0,0 0 0,2 2 0,2 2 0,1 0 0,3 2 0,-1 2 0,2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20:50.3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1066 1 24575,'-45'18'0,"-21"24"-492,30-10 0,-1 5 0,-4 5 0,0 3 0,-7 7 0,1 1 0,4-3 0,0 0 0,1 1 0,0 0 0,-2 4 0,0 2 0,3 0 0,1 2 0,4 1 0,1 0 0,3-1 0,2 1 0,5-4 0,2 1 0,4 4 0,1 0 0,2-1 0,1 0 457,2 4 0,1 2 35,-2 2 0,2 2 0,2-3 0,0 0 0,0 8 0,2 1 0,0 1 0,2 0 0,2-4 0,1 0 0,1-2 0,0 0 0,1-5 0,1-1 0,0-3 0,0-1 0,0-2 0,-1-1-98,1-3 1,0-1 97,4 0 0,2-2 0,14 42 0,-4-45 0,3-1 0,3 1 0,3 0 0,0 0 0,3 0 0,1 4 0,3 0 491,0-1 1,2 1-1,3 1 1,0-1-1,1-1 1,0 0-210,2 0 0,1-1-282,0-4 0,1-2 0,1-1 0,0 0 0,1-3 0,0-1 0,1-2 0,0-2 0,4-1 0,0-1 0,-2-6 0,0-1 0,1 0 0,1-2 0,1 0 0,0 0 491,-4-4 1,0-1-1,2 1 1,0-1 491,40 14 0,-10-4 0,-3-3 0,-16-4-58,-12-5-490,-14-3-435,-11-5 983,-7-5-918,-8-4 189,-2-17-254,-3 0 0,-4-14 0,-3 0 0,-3-12 0,-4-17 0,-1-20 0,-1-16-492,7 41 0,-1-2 427,-1-4 0,0 0 65,-1 3 0,1 2 0,-9-42-184,3 8 184,1 11 0,-2-2 0,0 9 0,3 17 0,4 16 0,1 15 0,3 11 983,0 11-863,3 21 75,2-4-195,0 13 0,0-7 0,0 2 0,0 5 0,2 5 0,3 4 0,3 4 0,6 3 0,3 5 0,1 4 0,2 0-984,0 2 0,-3-6 0,2 0 0,-3 1 0,0 0 0,1 2 104,-1 1 880,1-3 0,-2-5 0,-1 1 983,2-4 0,-1 4 0,0-4 0,-1-3 0,-3-5 0,-1-6-97,0-4-886,-1-5 0,-1-6 0,-2-1 0,0-1 0,-1 0 0,-2 2 0,2 1 0,-2 2 0,1 1 0,1 2 0,-2-3 0,1-3 0,-2-3 0,0-2 0,0 0 0,-17-3 0,1-2 0,-23 1 0,-5 6 0,-22 15 0,-18 19-492,32-13 0,-1 3 408,-8 6 0,-1 1 84,6-2 0,1-1 0,1-1 0,1-1 0,6-4 0,1-1-239,3-2 0,0 0 239,-2 1 0,0 1 0,-29 22 0,13-12 0,14-12 0,14-11 0,8-5 245,10-4 1,8-5 0,2-1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44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24575,'54'0'0,"6"0"0,4 0 0,9 0 0,6 0 0,5 0 0,2 0 0,2 0-643,2 0 643,-4 0 0,3 0 0,3 0 0,0 3 0,-1 5 0,4 7 0,-45-5 0,0 0 0,4 2 0,1 0 0,5 1 0,0 0 0,-4-1 0,-2 0 0,3 2 0,-1 1 0,-4-2 0,-2 0 0,43 16 0,-45-13 0,-1 2 0,33 16 0,-5 5 0,-7 0 0,0 3 0,-4 0 0,-6-4 159,-8 0-159,-11-2 0,5 3 0,4 5 0,-1 2 0,-2 0 484,-4 4-484,-4 3 0,-2 0 0,-3 4 0,-2 10 0,-1 6 0,-4 8 0,-5 6 0,-4-11 0,-3 1 0,-4 0 0,-2 3 0,-4 0 0,-3 3 0,0-6 0,0 7 0,0 5 0,-4 5 0,-2 1 0,-6-16 0,-8-3 0,-9-3-495,-8 11 495,-4 5 0,4-11 0,3-13 0,2-10 0,0-3 0,-7 6 0,-4 0 0,-5 3 0,-7 5 0,2-7 0,1-5 0,-1-2 0,0-9 0,-7 2 0,-13 2 0,1-5 0,-11 3 0,-4 0-984,5-4 0,0-1 0,10-5 0,-4-1 0,-6 3 745,-2 3 239,1-2 0,6 0 0,10-5 367,7-4-367,11-4 0,11-6 0,8-3 983,8-3 0,8-4 0,3-4 0,4-4 0,3-15-611,3 3-372,0-10 0,1 5 0,0-6 0,0-10 0,2-3 0,2-10 0,5-4 0,2-11 0,0-11 0,-2 4 0,0-4 0,1 5 0,2 4 0,1 2 0,-2 12 0,0 10 0,-3 10 0,-1 9 0,-3 5 0,-1 4 0,-1 2 0,-5 33 0,-9-1 0,-8 38 0,-11-6 0,-3 9 0,-2 1 0,2-2 0,-2 6 0,0-2 0,2-1 0,0-6 0,5-7 0,6-11 0,3-8 0,5-5 0,4-6 0,0-1 0,3-4 0,3-5 0,2-2 0,0-3 0,3 0 0,0 3 0,0-3 0,0 3 0,0-5 0,4 1 0,6 3 0,5-2 0,7 3 0,1 0 0,6 4 0,6 6 0,6 7 0,5 4 0,1 0 0,0-4 0,-8-4 0,-4-3 0,-4 0 0,-3-3 0,0 1 0,-3-3 0,-3 0 0,-3-2 0,1-2 0,4 2 0,3-1 0,5 4 0,-1 1 0,1-1 0,-4-2 0,-2-4 0,-8-3 0,-4-1 0,-2 0 0,-2 0 0,0 1 0,-4-5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2:39:49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8771 24575,'79'-35'0,"-1"-1"0,1 1 0,0-1 0,-17 5 0,6-3 0,5-4 0,4-3 0,4-2 0,3-2 0,4-2 0,3-2 0,2 0 0,2-2 0,2-1 0,1 0 0,0 1-41,-24 12 0,2-1 0,2 0 0,0-1 0,2-1 0,2 0 0,0-1 0,2-1 0,1 0 0,2-1 0,0 0 0,1-1 0,1 0 0,1-1 0,2 0 0,-1 0 0,2-1 0,1 0 0,0 0 0,1-1 0,0 0 0,1 0 0,0 0 0,1 0 14,-18 9 0,0 0 1,0-1-1,2 1 1,0-2-1,1 1 1,1-1-1,1 0 0,0-1 1,0 1-1,1-1 1,1-1-1,0 1 1,1-1-1,0 0 0,1 0 1,0 0-1,1 0 1,-1-1-1,2 1 1,-1-1-1,1 1 0,0-1 1,0 0-1,0 0 1,0 0-1,1 0 1,0 0-1,-1 0 0,1 1 1,0-1-1,0 0 1,0 1-1,-1-1 1,1 1-1,-1 0 0,1 0 3,-5 2 0,2-1 0,-1 1 0,1-1 0,0 0 0,1 0 0,0 0 0,0 0 0,1 0 0,-1 0 0,1 0 0,1-1 0,-1 1 0,0 0 0,1-1 0,0 1 0,0-1 0,0 1 0,0-1 0,0 1 0,0 0 0,0 0 0,0-1 0,0 1 0,0 0 0,0 0 0,0 1 0,-1-1 0,1 1 0,-1-1 0,0 1 0,0 0 0,-1 1 0,0-1 0,0 1 0,0-1 0,-1 2 0,0-1 0,0 1 0,-1-1 0,-1 2-5,8-4 1,-1 0 0,0 0 0,0 1 0,0 0 0,0 0 0,0-1 0,0 2 0,-1-1 0,0 0 0,1 1-1,-1-1 1,-1 1 0,1 0 0,-1 1 0,1-1 0,-1 1 0,-1-1 0,1 1 0,-1 0 0,0 1 0,0-1 0,0 1-1,-1-1 1,0 2 0,0-1 0,-1 0 0,0 1 0,0 0 0,-1 0 0,1 0 0,-2 1 0,1 0 0,-1-1-1,0 2-7,9-5 1,0 0 0,1 1 0,-1-1 0,1 1 0,-1 0 0,0-1 0,0 2 0,0-1-1,-1 0 1,0 1 0,-1 0 0,0 1 0,0 0 0,-1 0 0,-1 0 0,0 1 0,-2 0-1,0 1 1,0 0 0,-2 1 0,-1 0 0,-1 0 0,-1 2 0,-1-1 0,-1 2 0,-2 0-1,0 0-26,23-8 1,-1 0-1,-2 1 1,-1 1-1,-2 1 1,-2 1-1,-1 1 1,-1 0 0,-2 1-1,-1 1 1,-2 0-1,0 0 1,-2 1-1,-1 0 1,-2 1-1,0 0 12,13-5 1,-1 0 0,-2 0 0,-1 1 0,-1 1 0,-3 0-1,-2 2 1,-4 1 0,-2 1 0,-5 1 0,-3 3 0,28-10 0,-6 3-1,-7 2 1,-7 3 0,-8 0 0,-10 1 0,0 0 0,1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51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1 24575,'-65'0'0,"3"0"0,-1 0 0,0 0 0,1 0 0,-1 0 0,8 0 0,0 0 0,4 0 0,-2 0 0,-4 0 0,-6 0 0,-2 2 0,11 3 0,4 3 0,-4 5 0,-3 3 0,-13 3 0,-1 0 0,2-3 0,-2 1 0,2 4 0,1 10 0,-2 11 0,0 8-828,-8 12 828,37-26 0,-1 0 0,2 0 0,-1 2 0,-6 7 0,1 2 0,2-3 0,0-1 0,0 3 0,0 0 0,2-1 0,2-1 0,2-2 0,1 1 0,-3 5 0,1 2 0,2-3 0,2 2 0,-2 3 0,3 2 0,5-5 0,3 1 0,0-1 0,2 1 0,1 0 0,1 0 0,2 1 0,0 0 0,0 2 0,0 1 0,0 0 0,0 2 0,1 2 0,-1 0 0,1 0 0,1 0 0,1 2 0,1-2 0,3-4 0,0-1 0,-1 2 0,2 0 0,2-3 0,2-2 0,-4 49 0,7-3 0,5-2 0,0-44 0,0 1 0,0 0 0,0-1-198,-1 3 0,2-1 198,1 46 0,3-48 0,3 0 0,3 3 0,3 0 0,4 2 0,4-1-420,2 0 1,3 0 419,0 0 0,1-1 0,-1-5 0,0-2 0,21 35 0,-3-7 0,4-3 0,5 5 244,5 5-244,-1-4 0,-2-3 0,3 0 0,3-3 0,4-3 0,2-9 0,2-7 0,3-5 0,3-4 0,-2-4 0,-7-9 0,1-4 0,9 1 0,7 0 0,-33-13 0,0-1 0,42 9 0,-8-6 0,-2-2 239,-12-2-239,6 2 861,-9-2-861,-12 0 0,-12 0 0,-11-2 563,-9 0-563,-8-3 156,-6-3-156,-3-2 0,-5-18 0,-3 8 0,-6-18 0,-5 3 0,-8-17 0,-8-22 0,-5-12 0,-5-18 0,19 39 0,-1-2 0,-1-5 0,0-1-492,1-3 0,0 0 133,0 2 1,0 0 358,3 3 0,1 2-231,2 5 1,0 0 230,-12-43 0,10 21 0,3 19 0,6 21 0,1 14 983,2 11-308,1 38-171,1-10-504,5 33 0,2-16 0,7 9 0,6 11 0,6 10 0,3 3 0,3 7 0,0 6 0,-2 0 0,2 4 0,-3-9 0,0-6 0,-2-5 0,-1-12 0,-3-11 0,-4-12 0,-5-9 0,-2-7 0,-1-4 0,-1-3 0,0-1 0,-1-2 0,0-1 0,1 0 0,2 2 0,0 2 0,3 4 0,2 4 0,3 1 0,2 5 0,-2 1 0,-1 0 0,-1 2 0,-2-5 0,0-2 0,-4-3 0,0-5 0,-4 0 0,-1-1 0,-3-1 0,-15-2 0,4-4 0,-11-1 0,5 1 0,-9 5 0,-10 6 0,-14 9 0,-12 12 0,-13 6 0,-9 7-492,38-19 0,-1 0-492,-39 24 771,5 5 213,8-5 0,4-1-268,-3 5 268,0 2 0,0 1 0,10-6 0,8-6 0,14-13 0,8-7 0,9-8 245,8-7 1,5-6 0,6-2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44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24575,'54'0'0,"6"0"0,4 0 0,9 0 0,6 0 0,5 0 0,2 0 0,2 0-643,2 0 643,-4 0 0,3 0 0,3 0 0,0 3 0,-1 5 0,4 7 0,-45-5 0,0 0 0,4 2 0,1 0 0,5 1 0,0 0 0,-4-1 0,-2 0 0,3 2 0,-1 1 0,-4-2 0,-2 0 0,43 16 0,-45-13 0,-1 2 0,33 16 0,-5 5 0,-7 0 0,0 3 0,-4 0 0,-6-4 159,-8 0-159,-11-2 0,5 3 0,4 5 0,-1 2 0,-2 0 484,-4 4-484,-4 3 0,-2 0 0,-3 4 0,-2 10 0,-1 6 0,-4 8 0,-5 6 0,-4-11 0,-3 1 0,-4 0 0,-2 3 0,-4 0 0,-3 3 0,0-6 0,0 7 0,0 5 0,-4 5 0,-2 1 0,-6-16 0,-8-3 0,-9-3-495,-8 11 495,-4 5 0,4-11 0,3-13 0,2-10 0,0-3 0,-7 6 0,-4 0 0,-5 3 0,-7 5 0,2-7 0,1-5 0,-1-2 0,0-9 0,-7 2 0,-13 2 0,1-5 0,-11 3 0,-4 0-984,5-4 0,0-1 0,10-5 0,-4-1 0,-6 3 745,-2 3 239,1-2 0,6 0 0,10-5 367,7-4-367,11-4 0,11-6 0,8-3 983,8-3 0,8-4 0,3-4 0,4-4 0,3-15-611,3 3-372,0-10 0,1 5 0,0-6 0,0-10 0,2-3 0,2-10 0,5-4 0,2-11 0,0-11 0,-2 4 0,0-4 0,1 5 0,2 4 0,1 2 0,-2 12 0,0 10 0,-3 10 0,-1 9 0,-3 5 0,-1 4 0,-1 2 0,-5 33 0,-9-1 0,-8 38 0,-11-6 0,-3 9 0,-2 1 0,2-2 0,-2 6 0,0-2 0,2-1 0,0-6 0,5-7 0,6-11 0,3-8 0,5-5 0,4-6 0,0-1 0,3-4 0,3-5 0,2-2 0,0-3 0,3 0 0,0 3 0,0-3 0,0 3 0,0-5 0,4 1 0,6 3 0,5-2 0,7 3 0,1 0 0,6 4 0,6 6 0,6 7 0,5 4 0,1 0 0,0-4 0,-8-4 0,-4-3 0,-4 0 0,-3-3 0,0 1 0,-3-3 0,-3 0 0,-3-2 0,1-2 0,4 2 0,3-1 0,5 4 0,-1 1 0,1-1 0,-4-2 0,-2-4 0,-8-3 0,-4-1 0,-2 0 0,-2 0 0,0 1 0,-4-5 0,-2-1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51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1 24575,'-65'0'0,"3"0"0,-1 0 0,0 0 0,1 0 0,-1 0 0,8 0 0,0 0 0,4 0 0,-2 0 0,-4 0 0,-6 0 0,-2 2 0,11 3 0,4 3 0,-4 5 0,-3 3 0,-13 3 0,-1 0 0,2-3 0,-2 1 0,2 4 0,1 10 0,-2 11 0,0 8-828,-8 12 828,37-26 0,-1 0 0,2 0 0,-1 2 0,-6 7 0,1 2 0,2-3 0,0-1 0,0 3 0,0 0 0,2-1 0,2-1 0,2-2 0,1 1 0,-3 5 0,1 2 0,2-3 0,2 2 0,-2 3 0,3 2 0,5-5 0,3 1 0,0-1 0,2 1 0,1 0 0,1 0 0,2 1 0,0 0 0,0 2 0,0 1 0,0 0 0,0 2 0,1 2 0,-1 0 0,1 0 0,1 0 0,1 2 0,1-2 0,3-4 0,0-1 0,-1 2 0,2 0 0,2-3 0,2-2 0,-4 49 0,7-3 0,5-2 0,0-44 0,0 1 0,0 0 0,0-1-198,-1 3 0,2-1 198,1 46 0,3-48 0,3 0 0,3 3 0,3 0 0,4 2 0,4-1-420,2 0 1,3 0 419,0 0 0,1-1 0,-1-5 0,0-2 0,21 35 0,-3-7 0,4-3 0,5 5 244,5 5-244,-1-4 0,-2-3 0,3 0 0,3-3 0,4-3 0,2-9 0,2-7 0,3-5 0,3-4 0,-2-4 0,-7-9 0,1-4 0,9 1 0,7 0 0,-33-13 0,0-1 0,42 9 0,-8-6 0,-2-2 239,-12-2-239,6 2 861,-9-2-861,-12 0 0,-12 0 0,-11-2 563,-9 0-563,-8-3 156,-6-3-156,-3-2 0,-5-18 0,-3 8 0,-6-18 0,-5 3 0,-8-17 0,-8-22 0,-5-12 0,-5-18 0,19 39 0,-1-2 0,-1-5 0,0-1-492,1-3 0,0 0 133,0 2 1,0 0 358,3 3 0,1 2-231,2 5 1,0 0 230,-12-43 0,10 21 0,3 19 0,6 21 0,1 14 983,2 11-308,1 38-171,1-10-504,5 33 0,2-16 0,7 9 0,6 11 0,6 10 0,3 3 0,3 7 0,0 6 0,-2 0 0,2 4 0,-3-9 0,0-6 0,-2-5 0,-1-12 0,-3-11 0,-4-12 0,-5-9 0,-2-7 0,-1-4 0,-1-3 0,0-1 0,-1-2 0,0-1 0,1 0 0,2 2 0,0 2 0,3 4 0,2 4 0,3 1 0,2 5 0,-2 1 0,-1 0 0,-1 2 0,-2-5 0,0-2 0,-4-3 0,0-5 0,-4 0 0,-1-1 0,-3-1 0,-15-2 0,4-4 0,-11-1 0,5 1 0,-9 5 0,-10 6 0,-14 9 0,-12 12 0,-13 6 0,-9 7-492,38-19 0,-1 0-492,-39 24 771,5 5 213,8-5 0,4-1-268,-3 5 268,0 2 0,0 1 0,10-6 0,8-6 0,14-13 0,8-7 0,9-8 245,8-7 1,5-6 0,6-2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0:51:31.0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24575,'54'0'0,"6"0"0,4 0 0,9 0 0,6 0 0,5 0 0,2 0 0,2 0-643,2 0 643,-4 0 0,3 0 0,3 0 0,0 3 0,-1 5 0,4 7 0,-45-5 0,0 0 0,4 2 0,1 0 0,5 1 0,0 0 0,-4-1 0,-2 0 0,3 2 0,-1 1 0,-4-2 0,-2 0 0,43 16 0,-45-13 0,-1 2 0,33 16 0,-5 5 0,-7 0 0,0 3 0,-4 0 0,-6-4 159,-8 0-159,-11-2 0,5 3 0,4 5 0,-1 2 0,-2 0 484,-4 4-484,-4 3 0,-2 0 0,-3 4 0,-2 10 0,-1 6 0,-4 8 0,-5 6 0,-4-11 0,-3 1 0,-4 0 0,-2 3 0,-4 0 0,-3 3 0,0-6 0,0 7 0,0 5 0,-4 5 0,-2 1 0,-6-16 0,-8-3 0,-9-3-495,-8 11 495,-4 5 0,4-11 0,3-13 0,2-10 0,0-3 0,-7 6 0,-4 0 0,-5 3 0,-7 5 0,2-7 0,1-5 0,-1-2 0,0-9 0,-7 2 0,-13 2 0,1-5 0,-11 3 0,-4 0-984,5-4 0,0-1 0,10-5 0,-4-1 0,-6 3 745,-2 3 239,1-2 0,6 0 0,10-5 367,7-4-367,11-4 0,11-6 0,8-3 983,8-3 0,8-4 0,3-4 0,4-4 0,3-15-611,3 3-372,0-10 0,1 5 0,0-6 0,0-10 0,2-3 0,2-10 0,5-4 0,2-11 0,0-11 0,-2 4 0,0-4 0,1 5 0,2 4 0,1 2 0,-2 12 0,0 10 0,-3 10 0,-1 9 0,-3 5 0,-1 4 0,-1 2 0,-5 33 0,-9-1 0,-8 38 0,-11-6 0,-3 9 0,-2 1 0,2-2 0,-2 6 0,0-2 0,2-1 0,0-6 0,5-7 0,6-11 0,3-8 0,5-5 0,4-6 0,0-1 0,3-4 0,3-5 0,2-2 0,0-3 0,3 0 0,0 3 0,0-3 0,0 3 0,0-5 0,4 1 0,6 3 0,5-2 0,7 3 0,1 0 0,6 4 0,6 6 0,6 7 0,5 4 0,1 0 0,0-4 0,-8-4 0,-4-3 0,-4 0 0,-3-3 0,0 1 0,-3-3 0,-3 0 0,-3-2 0,1-2 0,4 2 0,3-1 0,5 4 0,-1 1 0,1-1 0,-4-2 0,-2-4 0,-8-3 0,-4-1 0,-2 0 0,-2 0 0,0 1 0,-4-5 0,-2-1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31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3166 0 24575,'50'0'0,"3"0"-984,24 0 0,5 0 0,10 0 0,0 0 0,-20 0 0,0 0 0,-9 0 0,-13 3 0,-2 2 1967,-8 1 0,-5 1 0,2 3 0,-3 2 0,1 1 0,-3 1 0,-1-1 0,2 6 0,3 3-974,3 6-9,-1 3 0,-2 0 0,-1 6 0,0-2 0,-2 4 0,0 2 0,-7-1 0,-3 2 0,-2-3 0,-2 2 0,-1-4 0,-1-1 0,-2 3 0,-2 1 0,1 8 0,-2 11 0,1 4 0,0 12 0,0 3 0,-2 4 0,-4 10 0,-3-7-532,-4 11 532,0-6 0,0-6 0,0 8 0,0-21 0,-2 4 0,-5-5 0,-7-2 0,-6 1 0,-1-5 0,-3-3 0,0-8 532,0-1-532,-5-3 0,-1-1 0,-8 5 0,-6 1 0,0-4 0,-1-1 0,5-9 0,-1-3 0,-6 2 0,-4 2 0,-7 4 0,-2 0 0,0-3 0,-10-2 0,-6-6 0,-5-3-647,-12-5 647,-2-7 0,40-10 0,-1 0 0,-4-1 0,-1-1 0,-2 1 0,-1-1-492,-2 0 0,1-1 124,10-2 0,1 1 368,0-1 0,1 1-216,1-1 0,0 1 216,-47 6 0,46-5 0,1-1 0,-43 6 0,8 2 0,-2 4 0,1 0 0,5 2 0,4-1 0,2-1 0,6-1 0,4-4 577,3-2-577,4-4 0,5-2 983,-2-1-233,-1 0-750,-12 2 0,-12 0 0,-2 2 0,-1 2 0,7 0 0,0 2 0,3-2 0,3-2 489,5-1-489,8 0 0,8-2 0,9-2 0,8 1 0,3 0 0,5-1 0,1 1 0,3-3 0,1 0 0,1 0 0,3 0 0,2 0 0,2 0 0,2 0 0,3-4 0,3-7 0,3-3 0,4-10 0,4-4 0,-1-5 0,3-2 0,0-5 0,1-3 0,2-2 0,1 1 0,2 4 0,1 2 0,3 1 0,1-3 0,1 3 0,-1 3 0,-3 8 0,-3 5 0,-3 6 0,-1 5 0,-3 2 0,-35 37 0,4-2 0,-36 38 0,14-11 0,-6 11-289,22-26 1,-1 0 288,-31 36 0,2 0 0,4-11 0,13-14-984,2-4 0,9-14 0,7-6 0,4-9 0,4-2 0,6-2 681,5-5 303,7-2 983,18 0 0,-9-1 0,15 2 0,-7 2 0,8 4 0,11 3-97,6 7-886,8 3 0,3 1 0,-3-2 0,-1-5 0,-2 1 0,-5-1 0,3 3 0,-7-3 0,-4-1 0,-3-3 0,-7-2 0,-3-1 0,-5-3 0,-5-3 0,-2-1 0,0 0 0,0 1 0,-2 1 0,2-1 0,0 0 0,1 1 0,3-1 0,-1 0 0,-1-1 0,1 0 0,-4 0 0,-2-2 0,-1 4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35.8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5856 1 24575,'-40'0'0,"-10"0"0,-4 0 0,-14 0 0,-12 0 0,-5 0 0,-11 0-492,39 0 0,-3 0 138,-6 0 1,-2 0 353,-4 0 0,-2 0 0,-4 0 0,0 0 0,2 0 0,1 0-492,-4 0 0,1 0 0,6 0 0,0 0 0,4 0 0,1 0 0,-2 0 0,0 0 0,2 0 0,0 0 0,-8 0 0,-1 0 59,0 0 1,1 0 432,2 0 0,1 0 0,-1 0 0,-1 0 0,1 0 0,-1 0 0,-1 0 0,-1 0 0,2 0 0,1 0 0,3 3 0,1 0 0,1 2 0,1 2 0,2 2 0,0 2 0,-1 1 0,1 2 0,3-1 0,1 0 0,7 1 0,0 1 0,-42 11-367,5-1 367,0 0 0,-3 3 0,43-12 0,1 0 0,-41 13 0,3 2 0,5-3 0,3 0 0,-2 2 0,9-1 705,5 0-705,-5 7 0,0 4 0,0 3 0,7-1 0,11-3 0,-1 2 0,-2 6 0,-6 5 0,4 1 0,-1 0 0,7-3 0,1-2 983,5 0 0,6-4 0,5-4 0,8-3 0,4-2 0,6-1 0,0 4 0,3 2-725,2-4-258,0 0 0,2-1 0,-1 5 0,-2 8 0,0 5 0,0 1 0,0 0 0,5 3 0,1 1 0,2 4 0,3 2 0,1-5 0,2-1 0,1-8 0,0-3 0,0 2 0,0 0 0,0 7 0,0 1 0,3 2 0,6 3 0,8 1 0,10 11 0,4-2 0,2-3 0,2 0 0,0-9 0,2 2 0,-1-5 0,0 0 0,-2-7 0,0-7 0,0-2 0,2-6 0,3 2 0,2-1 0,0-5 0,0-1 0,3-5 0,0-4 0,2 0 0,0-3 0,0 2 0,-1-1 0,0-1 0,0 1 0,-5-3 0,2-3 0,1-1 0,2-1 0,7 0 0,-1 1 0,0 0 0,3 0 0,-2 0 0,-1 0 0,-2-1 0,-5 1 0,-8-2 0,-7-2 0,-8-1 0,-5-2 0,-4-2 0,-2-1 0,-3-2 0,2 0 0,4 0 0,-3 0 0,5-3 0,-2-1 0,6-1 0,3-2 0,-2 2 0,-1 1 0,-4 0 0,-3 1 0,0 1 0,-2 0 0,0-1 0,-1 0 0,-2-4 0,-2-2 0,-3-4 0,-6-4 0,-5-1 0,-7-5 0,-9-5 0,-5-3 0,-3-5 0,-2-2 0,0-3 0,1-1 0,2 3 0,3 2 0,4 5 0,5 5 0,5 7 0,2 3 0,2 3 0,0 1 0,4 3 0,1 2 0,26 21 0,-1-2 0,25 20 0,-4-5 0,2 3 0,1 0 0,-3 0 0,-8-7 0,-3 0 0,-7-5 0,-4-2 0,-3 0 0,-2-3 0,-3-3 0,-1 1 0,0-2 0,0 1 0,-1 0 0,1 0 0,0 0 0,0-1 0,-3 0 0,-2 0 0,-2 4 0,-4-3 0,-4 3 0,-4-3 0,-1-1 0,-2 3 0,1 1 0,-1 2 0,-3 4 0,2 1 0,-1 0 0,1-1 0,1-2 0,-1 5 0,-2 2 0,-1 4 0,1 2 0,-2 3 0,-1 4 0,0-1 0,0-1 0,1-4 0,4-4 0,2-3 0,2-6 0,1-4 0,2-1 0,0-2 0,2-1 0,1-2 0,-3 1 0,2-2 0,-3 2 0,5 2 0,-2-3 0,1 5 0,-2-5 0,-2 1 0,0-1 0,2-2 0,-2 3 0,5 2 0,-1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53.2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1264 24575,'-4'-28'0,"0"2"0,4 4 0,0-7 0,0-10 0,0-9 0,0-3 0,0-4 0,0-3 0,0-1 0,0 0 0,0 9 0,0 8 0,0 13 0,0 7 0,0 3 0,0 2 0,0-2 0,0 0 0,0-6 0,0-7 0,0-12 0,3-8 0,2-7 0,4-1 0,3 3 0,-3 4 0,-3 8 0,-4 12 0,-2 8 0,0 6 0,0 3 0,0 2 0,0 1 0,0 3 0,2 3 0,12 2 0,10 2 0,24 3 0,19 0 0,29 0 0,-36 0 0,2 0-492,7 0 0,1 0 437,-5 0 1,-1 0 54,-3 1 0,-1 1 0,-8 1 0,-3 0 0,37 5-533,-3 0 533,-20 0 0,-4 1 0,-15 1 0,-9-1 0,-10-2 983,-7-1-963,-7-1 0,-5-3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5:07.7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4727 24575,'33'37'0,"-4"-6"0,-3 3 0,2 3 0,2 6 0,0 6 0,-4-5 0,1 3 0,2-3 0,-3-4 0,0 0 0,-2-5 0,-1 2 0,4 3 0,-1 0 0,2-2 0,3 0 0,1 3 0,2-2 0,5 7 0,2 0 0,1 0 0,2 4 0,-1-4 0,-1-4 0,-6-6 0,-4-7 0,-1-1 0,2-1 0,3 1 0,-1-2 0,2 2 0,1-1 0,-1-1 0,-1-1 0,0 0 0,0 0 0,1 1 0,1-1 0,-2-3 0,2-3 0,0-1 0,-5-3 0,3-1 0,1 3 0,4-1 0,5 3 0,0 0 0,4 2 0,0 2 0,-2 0 0,-2 1 0,-3-4 0,-3-1 0,2 0 0,-7-2 0,-2 0 0,7 2 0,3 0 0,8 2 0,2 2 0,-2-1 0,7 0 0,1-1 0,-1-2 0,1-3 0,-2 2 0,-1-2 0,-2-1 0,-1 0 0,0-3 0,1-1 0,-4 0 0,3-1 0,1 1 0,5 0 0,6 2 0,-2-1 0,-1 0 0,-2 1 0,-1-1 0,-1 0 0,2 1 0,11-1 0,-3-1 0,8-2 0,7-2 0,-10-3 0,9-1 0,-12-1 0,3 1 0,-1 1 0,-6-1 0,1-2 0,-12-1 0,3 0 0,4 0 0,-1 0 0,10 0 0,5 0 0,6 0 0,9 0 0,-14-1 0,-6-4 0,-7-3 0,-5-3 0,12-2 0,-1 2 0,-2 2 0,-3-1 0,3-3 0,-5-3 0,3-3 0,1 0 0,-6 0 0,9-3 0,-5 0 0,0-3 0,-6 3 0,-8 2 0,-5 3 0,-4 1 0,-1 1 0,-4-1 0,-3 1 0,-1 1 0,-1-1 0,-3 1 0,3-2 0,1-2 0,3-2 0,2-1 0,0-4 0,0 1 0,-3 1 0,-1 1 0,-3 5 0,1-1 0,-2 0 0,-1 1 0,0-1 0,0 2 0,5 0 0,2-3 0,3-1 0,0 0 0,-4 2 0,0 2 0,-7 3 0,-7 2 0,-3 1 0,-3 2 0,-1-2 0,4-2-984,0-1 0,4-2 0,0 0 0,0 0 0,2 1 0,-1-1 104,0 0 880,-1 0 983,-5 1 0,2-1 0,1 1 0,0-1 0,4-3 0,1-3-97,4-3-886,4-3 0,0-1 0,0-2 0,0 2 0,-3 0 0,0 4 0,-5 4 0,-5 2 0,2 1 0,-1-1 0,1-1 0,-1 0 0,1-3 0,2-2 0,3-4 0,6-4 0,-2 0 0,3 1 0,-4 1 0,-5 5 0,-1 0 0,-4 3 0,-1 2 0,1 1 0,-1 0 0,-2 1 0,-2 3 0,-3 1 0,2-2 0,1-2 0,3-3 0,0-2 0,1-5 0,2-4 0,-2 1 0,1 0 0,0-5 0,2-2 0,1-5 0,-1 1 0,3 0 0,-2 1 0,-4 6 0,2-4 0,-3 7 0,2-1 0,0-3 0,-4 7 0,3-10 0,-1 1 0,-1 1 0,-1 1 0,1 0 0,0-4 0,2 0 0,0-1 0,1-1 0,-1-1 0,-1 4 0,-2 3 0,-2 5 0,3-3 0,0-4 0,-1-4 0,-2 1 0,-2 0 0,3-9 0,0 3 0,0-8 0,0 1 0,-3 0 0,-3-1 0,-2 1 0,-3 6 0,-1 6 0,0 4 0,-1 6 0,-1 3 0,-1 0 0,0 0 0,0-4 0,0-8 0,0-6 0,0-14 0,0-3 0,0-17 0,0 1 0,-3 0 0,-2 5 0,-5 7 0,-1 1 0,-1 9 0,1 9 0,4 17 0,-1 2 0,0 3 0,0-2 0,-5-6 0,-4-11 0,-2-20 0,5 15 0,0-3 0,0 1 0,0 0 0,-12-40 0,0 28 0,8 35 0,-2 0 0,-1-1 0,0 1 0,0 1 0,-2 3 0,-1 3 0,1-2 0,-2-1 0,3 0 0,-1-5 0,-1 0 0,1-4 0,-7-10 0,-1 0 0,0-3 0,1 3 0,4 7 0,0 1 0,0 4 0,2 0 0,2 1 0,1 0 0,1 4 0,2 3 0,0 4 0,2 1 0,-2 0 0,-1 0 0,2 0 0,-1 2 0,3 3 0,0 4 0,1 4 0,0 0 0,-2-1 0,1-1 0,-1-2 0,-1-1 0,1-2 0,-3 0 0,1 0 0,0 0 0,1-1 0,1 0 0,-2-1 0,-3 1 0,-2 0 0,-2 0 0,0 2 0,-1 2 0,-3 3 0,3 1 0,-2 1 0,0 1 0,3 2 0,-2 0 0,2-1 0,0 0 0,0 0 0,-1 0 0,0-2 0,2-1 0,4-2 0,2 0 0,3 1 0,0 3 0,0 3 0,-1-1 0,-3-1 0,1-4 0,-2-1 0,-2-3 0,0 0 0,2 0 0,1 0 0,2 1 0,2 0 0,-1 2 0,-1 1 0,2 1 0,-1 1 0,1 0 0,1-1 0,0 2 0,-1-2 0,-1 0 0,1 0 0,-1-3 0,2 3 0,1 0 0,-3 1 0,2 0 0,-1 0 0,2 0 0,0-1 0,0 1 0,0-1 0,-3 0 0,0 0 0,-4-1 0,1 1 0,-1 0 0,1-1 0,0-1 0,0-1 0,2 2 0,1-1 0,1 1 0,0 0 0,-1 0 0,-1 1 0,0 0 0,0 0 0,0-3 0,2 3 0,-1 0 0,1 1 0,1 2 0,0-3 0,1 2 0,-1-1 0,2 1 0,0 1 0,0-1 0,-2 0 0,-1-1 0,-1 0 0,0 0 0,-2 0 0,2 1 0,-1 0 0,0 0 0,0 0 0,-2 0 0,0 0 0,2 0 0,3 2 0,2 0 0,0 1 0,0-2 0,0 0 0,-2 1 0,2 0 0,0-2 0,-1 0 0,0-1 0,2 2 0,-1 1 0,1-1 0,-1 1 0,1 0 0,0 1 0,3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21.483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206 28 24575,'51'0'0,"13"-5"0,34-2-492,-41 3 0,3 0 0,5 0 0,2 2 264,7 1 1,1 1 227,-1 0 0,0 0 0,3 0 0,0 0 0,-3 0 0,-2 0 0,-7-1 0,-2 2 0,-9 1 0,-2 1 0,42 9 66,-7 6-66,4 8 0,5-3 0,-47-9 0,0 0 0,39 9 0,-7-1 0,-5-1 0,-3-2 0,7 6 471,-7 0-471,-1 0 0,-6 3 0,-7 0 983,3 12-758,-5 2-225,-8-1 577,-3 3-577,-2 3 0,6 12 0,4 10 0,-2 7 0,-9 1 0,-4 4-464,-3 5 464,-7 5 0,-1 5 0,-17-47 0,0 1 0,-1-1 0,-2 1 0,0 1 0,-2 1 0,-1 0 0,-3-1 0,1 46 0,-3-2 0,0-5 0,0-3 0,-5 12 0,-5-7 0,-9-4 0,5-39 0,-4 0 0,-20 43 0,13-42 0,-2-1 0,-3 4 0,-2-2 0,-2-3 0,-2-1 0,-5 3 0,-2 0-492,-2 2 0,-2 1 290,-3-1 1,-1 1 201,-2 0 0,0 0 0,3-6 0,0-2 0,2-1 0,-1-1 0,1-1 0,-1-1 0,0 2 0,-2 0 0,-3 2 0,-1 0 0,-1 0 0,-1-1 0,-1-1 0,0-1 0,-2-1 0,-1 0 0,0-1 0,0 0 0,2-2 0,-1 0 0,-2 0 0,1 0 0,1-2 0,0 0 0,2 0 0,0 0 0,2-1 0,1-2 0,9-4 0,1-2 0,1 0 0,1-2 0,-38 19 0,3-3 0,4-3 0,13-9 0,10-7 0,8-5 525,3 1-525,6-4 983,8-3-539,6-5-444,8-3 0,4-5 0,3-13 0,3-3 0,4-17 0,3 0 0,4-15 0,3-12 0,0-8 0,1-1 0,0 9 0,5 5 0,4 1 0,4-8 0,-1 0 0,-3 4 0,-3 10 0,-4 10 0,-1 8 0,-4 10 0,0 6 0,-1 6 0,-2 3 0,-27 34 0,6-7 0,-32 37 0,14-13 0,-8 7-984,-2 4 0,5-5 0,-5 7 0,4-4 0,0-1 0,-1 4 0,3-1 29,-1 0 1938,3-3 0,5-6 0,7-10 0,6-10 0,3-7 0,4-4 0,1-2-21,2-2-962,4-2 0,20 2 0,5 1 0,24 9 0,-3 2 0,8 6 0,5 6 0,0 1 0,8 5 0,0 0 0,1-1 0,-1 0 0,-11-6 0,-8-3 0,-11-8 0,-7-4 0,-5-2 0,-8-5 0,-4-1 0,-4-4 0,1 1 0,0-1 0,4 2 0,3 4 0,3 3 0,3 2 0,2 0 0,-3-3 0,-2-2 0,-6-3 0,-6-5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2:38:24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0 24575,'73'0'0,"10"0"0,10 0 0,-29 0 0,6 0 0,13 0 0,4 0 0,9 1 0,2 1 0,0 2 0,-1 4 0,-7 2 0,-3 3 0,-9 2 0,-3 4 0,-5 4 0,-3 2 0,-3-1 0,-2 2 0,-3 3 0,-2 0 0,-8-3 0,-1-2 0,35 18 0,-20-8 0,-10-6 0,1 5 0,-4-1 0,1 2 0,-4 0 0,-2 1 0,-2 2 0,0 4 0,7 12 0,-17-14 0,0 4 0,7 13 0,1 5 0,6 15 0,-1 5 0,-13-21 0,-1 3 0,-1 1-171,-1 1 0,0 1 0,-2 1 171,-1 3 0,0 1 0,-2 0 0,1 1 0,-2 0 0,-1 1 0,-1-1 0,-1 0 0,-1 1 0,0 4 0,-2 0 0,-1-1-328,-3-9 0,-2-2 0,-1 0-87,4 33 0,-3-2 415,-2-11 0,-1-2 0,0-4 0,-1 0 0,0 3 0,-1-1 0,-3-2 0,0 0 0,-1 2 0,-1 0 0,-1-2 0,-2-1 0,1 0 0,0-2 0,0-12 0,0-3 0,0-2 0,0-1 0,0-5 0,0 0 0,0 7 0,0 1 0,0 9 0,0 0 0,0 5 0,0 0 232,-1-5 1,0 0-233,-2-8 0,0-1 983,-6 38-104,-2-29-879,3-23 0,3-22 0,1-12 0,0-7 0,0 3 0,0 1 0,2 9 0,2 7 0,0 9 0,0 9 0,-2-3 0,0-5 0,-1-10 0,-2-6 0,2-2 0,-2-1 0,-2-1 0,2-2 0,-2 1 0,2-1 0,1 1 0,-2-2 0,1 2 0,-1 0 0,0 1 0,0-2 0,-1 0 0,2 0 0,-1 4 0,-1 5 0,2-2 0,0 0 0,1-5 0,2-4 0,-2 1 0,-1-1 0,1 0 0,0 0 0,0-2 0,2 0 0,-1 2 0,0 3 0,1 1 0,0-2 0,-1-2 0,0-1 0,-1-1 0,0-1 0,-4-3 0,-3-9 0,-1-3 0,-3-10 0,0-4 0,-8-8 0,-6-7 0,-18-19 0,15 18 0,-1-4 0,-6-8 0,-1-4 0,-2-4 0,0 0 0,4 2 0,3 2 0,6 8 0,3 2 0,-10-19 0,15 23 0,11 16 0,6 13 0,28 39 0,-4-7 0,24 31 0,-10-19 0,8 11 0,3 5 0,5 7 0,-6-4 0,-9-8 0,-7-10 0,-9-6 0,-1-2 0,0-2 0,-1 1 0,-1-6 0,-3 0 0,-3-7 0,-1-1 0,2 2 0,-1 1 0,2 2 0,-1 2 0,-1-3 0,0-1 0,-1 0 0,0-2 0,-1-1 0,1-4 0,-1-4 0,1-3 0,10-2 0,16-6 0,34-13 0,-18 2 0,4-3 0,10-5 0,3-2 0,5-3 0,1 1 0,-3 1 0,-2 1 0,-10 5 0,-2 1 0,33-11 0,-31 13 0,-23 8 0,-15 6 0,-8 3 0,-4 2 0,0 0 0,1-2 0,2-4 0,3-1 0,-6 1 0,-1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2:38:29.81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967 1 24575,'-46'0'0,"-4"0"0,-4 0 0,-2 2 0,-1 3 0,6 7 0,1 7 0,9 0 0,8 1 0,7-7 0,6-1 0,0-1 0,0 1 0,-4 3 0,3 0 0,0 1 0,-2-1 0,-2 6 0,-6 4 0,-5 9 0,-3 10 0,0 5 0,0 8 0,3 6 0,4 2 0,4 4 0,8-7 0,6-2 0,6-10 0,5 2 0,0 1 0,3 3 0,0 4 0,0-3 0,0 4 0,0-1 0,0-1 0,0 6 0,0 15 0,0 12 0,0-40 0,0 2 0,1 1 0,3 0 0,3-1 0,3-1 0,2-3 0,5 0 0,5-1 0,4-2 0,3-2 0,3-1 0,3 1 0,2-2 0,-3-5 0,1-2 0,36 35 0,-7-12 0,-2-4 0,3 3 0,0 0 0,3 3 0,7 4 0,-36-32 0,1 1 0,0-2 0,-1 1 0,38 27 0,-35-29 0,1 1 0,1 1 0,1 0 0,4 1 0,3 0 0,15 10 0,3 1 0,8 3 0,3 0-257,-18-10 1,2 0 0,1 2 256,3 2 0,0 0 0,1 2 0,-1 1 0,0 1 0,0 0 0,-1 2 0,-1 0 0,0 1 0,-2 1 0,-1 0 0,0 0 0,-2 0 0,0 1 0,-1-1 0,-5-1 0,-1-1 0,-2-1 0,14 13 0,-4-1 0,-10-8 0,-4-1 0,-15-11 0,-2-1 0,24 32 0,-4 2 0,-8-1 0,2 13 0,-11-6 0,-2 2 0,0 14 0,-16-40 0,-1 3 0,2 11 0,-1 3 0,-1 7 0,-3 2 0,-3 2 0,-5 1 0,-6 6 0,-9 0 0,-10 2 0,-9-2 0,-9-2 0,-8-5 0,-7-5 0,-6-7 0,1-11 0,0-6 0,10-12 0,3-6 0,-30 15 0,25-23 0,6-10 769,-1 0-769,-7-2 0,-4-2 0,-13 0 0,-4-1 0,-17-5 0,39-5 0,0 0 0,-49-2 0,50 0 0,-1 0 0,-44 0 0,37-1 0,-2 0 0,-7-4 0,-1-2 0,-5-2 0,2-3 0,7-1 0,5-2 0,-31-15 0,29 8 0,18 5 0,8 2 0,6 2 0,-1-5 0,2-1 0,-1-3 0,-4 0 0,3 3 0,1 0 0,5 3 0,1 4 0,6 2 0,3 4 0,4 1 0,3 1 0,-2-1 0,0 0 0,-1 3 0,1 8 0,5 4 0,2 16 0,2 15 0,0 21 0,0 23 0,0-35 0,0 2 0,0 3 0,0 0 0,0 0 0,0-2 0,5 44 0,3-17 0,3-21 0,-1-20 0,-6-15 0,0-12 0,-2-3 0,0 1 0,1-38 0,-3 13 0,-2-32 0,-1 23 0,-2 1 0,0 1 0,0-1 0,0-1 0,-1-3 0,0 0 0,3 1 0,-2-4 0,0-2 0,-3-10 0,-3-13 0,-2-14 0,-2-10 0,-1 2 0,-1 8 0,5 11 0,3 10 0,1 6 0,1 12 0,0 9 0,2 7 0,1 2 0,0 0 0,2 0 0,-2 3 0,1-1 0,14 4 0,-7-1 0,14 5 0,-7 2 0,6 0 0,3 0 0,7 0 0,9-2 0,14-9 0,15-10 0,10-10 0,3-4 0,-1 1 0,-10 5 0,-9 8 0,-15 8 0,-13 5 0,-11 4 0,-8-1 0,-3 3 0,2 0 0,1 2 0,4 0 0,-4 0 0,-4 0 0,-3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2:39:16.87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7507 2317 24575,'-65'4'0,"-4"0"0,-2-4 0,-8 0-984,-11 0 943,38 0 0,-2 0 41,-7 0 0,-2 0 0,-8 0 0,-3 0 0,-6 0 0,-1 0-492,-4 0 0,-2 0 0,-3 0 0,-3 0 164,24 0 0,-1 0 0,-3 0 0,-14 0 0,-3 0 0,-4 0 82,17 0 0,-3 0 0,-1 0 0,-1 0 233,-6 0 1,-2 0 0,0 0 0,2 0 12,6 0 0,1 0 0,1 0 0,2 0 0,-15 0 0,1 0 0,3 0-157,7 0 1,1 0 0,2 0 156,5 0 0,2-1 0,-1-1 0,0 0 0,-1-1 0,0-2 0,1-2 0,1-2 0,2-1 0,-15-4 0,5-2 0,8-2 0,5 0 0,16 2 0,3 0 0,-33-14 0,-8-3 0,5 1 0,-2-2 0,3 3 0,3-1 0,6-1 0,-11-3 189,40 15 0,-1-1-189,-13-9 0,-4-3 0,-10-8 0,-3-5 0,-3-8 0,-1-3 327,22 15 1,-1-2 0,1 0-1,2 0 1,1 1 0,1-1 163,-24-18 1,3 0-1,3 6 1,1 1-1,8 8 1,1 1-485,4 5 0,3 2-7,10 9 0,2 1 0,-31-22 0,20 12 0,6 2 0,2-3 647,6 4-647,2-1 0,2 3 0,2 2 550,3 7-550,3 4 0,2 5 0,-3 2 0,1-1 0,0 0 0,0-4 0,0-4 0,-1 0 0,2 4 0,3 5 0,5 7 0,6 4 0,2 2 0,3 3 0,1 6 0,0 7 0,-3 17 0,-4 13 0,-2 13 0,-3 12 0,-2 22 0,7-33 0,-1 3 0,-4 13 0,0 3 0,-2 5 0,0 1 0,1-7 0,0-4 0,3-10 0,1-5 0,-6 19 0,10-33 0,7-24 0,5-17 0,0-33 0,0 8 0,0-22 0,0 13 0,0-14 0,0-33 0,0 25 0,0-4 0,0-12 0,0-2 0,0-4 0,0-1 0,0 5 0,0 0 0,0 8 0,0 3 0,0-38 0,0 28 0,0 27 0,0 20 0,1 13 0,2 5 0,1-4 0,2 2 0,0-3 0,5 7 0,2 2 0,2 1 0,8 1 0,4 0 0,8-2 0,2-1 0,21-2 0,38-7 0,-27 2 0,7-4 0,-12 2 0,4-2 0,2-1-227,7-2 1,1 0-1,1 0 227,-1-1 0,0 1 0,-2 1 0,21-4 0,-5 4 0,-16 4 0,-8 3 0,23-1 0,-25 6 0,-13 1 0,-19 3 0,-7 0 0,-12 0 0,-3 0 680,-3 0-680,-36 0 0,12 0 0,-26 0 0,26 0 0,8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2:57.0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24575,'51'0'0,"7"0"0,31 0 0,-33 0 0,2 0 0,1 0 0,-1 0 0,-5 0 0,-1 0 0,38 0 0,-16 0 0,4 0 0,1 0 0,-6 0 0,11 0 0,8 0-692,5 0 692,-4 0 0,-3 0 0,3 0 0,5 0 0,-9 0 0,-8 0 0,-5 0 0,0 0 0,10 3 0,-1 0 0,-6 2 171,-4 4-171,-5 0 0,-4 1 0,-3-1 0,-1-3 0,8 1 0,6 2 0,0 2 0,-4-1 0,-10-2 521,-1-1-521,6 1 0,6 6 0,5 4 0,3 4 0,-4 6 0,1 2 0,4 6-416,2 6 416,-6-4 0,-6 1 0,-8-1 0,-3 0 0,13 11 0,-8-2 0,-3-2 0,-4 0 0,-8-2 0,13 14 0,-1 1 0,4 12 0,-6-1 0,-11-3 0,2 14 0,-6 1 0,0 7-248,-24-41 0,-2 0 248,14 38 0,-4 3 0,-13-36 0,0 0 0,-1-2 0,0-1 0,0 2 0,0 2 0,2 6 0,1-1 0,-4-6 0,0-2 0,1 0 0,-1 0 0,10 40 0,-7-16 0,0 5 0,0 6 0,-2-4 0,-3-2 0,1 0 0,-2-5 0,0-9 0,0 15 0,-1-2 0,-4 2 406,-1 6-406,-2-9 0,2 13-306,-3-39 1,0 0 305,0 3 0,1-1 0,1-3 0,0 0 0,0 5 0,1 1 0,0-5 0,1 1 0,0-1 0,0 0 0,1 1 0,1-2 0,15 43 0,4-4 0,10 2 0,1-11 0,6-11 0,5-2 0,12-8 0,7 0 0,-28-29 0,2-1 0,3 2 0,1-2 0,0-2 0,1-2 0,4 1 0,2-2 0,0-3 0,1-2 0,1-1 0,0 0 0,0-4 0,0-1 0,-1-1 0,0-1 0,-1-2 0,0 0 0,2-1 0,0-1 0,-3-1 0,-1 0 0,0-2 0,-2-1 0,38 0 0,-10-3 0,-6 0 0,-2 0 0,6 0 0,8 0 0,1 0 0,-1 0 0,-2 0 0,-8 0 491,-1 0-491,-1 0 0,0 0 0,2 0 0,-3 0 0,-5 0 0,-2 0 0,4 0 0,1 0 626,2 0-626,-5 0 0,-5-3 0,-3 0 0,-6 0 0,-11 1 0,-10 2 0,-4 0 0,-9 0 0,-4 0 0,-3 0 0,-3 0 0,0 0 0,-1-11 0,-9-8 0,-10-18 0,-21-13 0,-27-21 0,20 28 0,-3 0 0,-2-4 0,-1-1 0,2 1 0,0 0 0,4 2 0,2 2 0,2 2 0,1 1 0,2 0 0,0 1 0,-23-27 0,16 16 0,13 15 0,10 13 0,8 9 0,1 2 0,5 5 0,31 25 0,-7-6 0,29 23 0,-19-15 0,5 3 0,0 2 0,5 3 0,-1 0 0,-7-5 0,-1 5 0,-3 1 0,2 6 0,-1 1 0,-5-6 0,-4-1 0,-7-6 0,-1-1 0,-2-4 0,-2-4 0,-3-4 0,1 0 0,-1-2 0,0-1 0,1-1 0,1 0 0,1 1 0,2 1 0,2 0 0,1 0 0,-2 0 0,0 0 0,-3-2 0,-2 0 0,3-2 0,-4 1 0,3 0 0,-1 0 0,0-2 0,1 3 0,0-3 0,0 3 0,0-4 0,0 2 0,3 1 0,0 0 0,1 1 0,1-2 0,-2 0 0,-1 0 0,-2-3 0,-2 2 0,-1 4 0,1-1 0,-2 4 0,5-2 0,0 3 0,1 1 0,0 3 0,-1-2 0,-1-2 0,0-1 0,0-1 0,0-3 0,-1-2 0,0 0 0,0-4 0,3 6 0,-4-4 0,1 4 0,-6 3 0,-2-2 0,0 4 0,0-4 0,0 0 0,0 2 0,-1-2 0,-3 4 0,-2 1 0,-3 3 0,-2 2 0,-1 1 0,-2 1 0,-1-1 0,3 1 0,0-3 0,2-3 0,1-3 0,1-2 0,-1-1 0,3 0 0,0-2 0,-3 0 0,0-1 0,-8 3 0,1 1 0,-5 1 0,-2-1 0,1 1 0,0 2 0,3 0 0,2-1 0,3 0 0,4-3 0,2 0 0,1 0 0,-3 0 0,-1 0 0,-2 1 0,-1 0 0,0 2 0,-2 0 0,1 3 0,-2 1 0,3-3 0,2-1 0,1-2 0,2-1 0,3 0 0,0-1 0,1 1 0,-2 0 0,-3 1 0,0 0 0,-4 2 0,1 2 0,-3 4 0,0 2 0,1-3 0,1 1 0,1-4 0,2-1 0,2-1 0,2-3 0,2 0 0,0 0 0,-3 0 0,-1 0 0,-2 2 0,-2 2 0,1 2 0,-3 2 0,1-1 0,1 1 0,2-2 0,1 0 0,1 0 0,2-3 0,2-1 0,0-4 0,-2 3 0,0-3 0,-1 5 0,2-3 0,-1 1 0,0 1 0,-2 2 0,1-1 0,1 0 0,0-2 0,3 0 0,1-1 0,-4 0 0,2 0 0,-3 0 0,2 0 0,0 0 0,-1 0 0,-1 1 0,-1 2 0,0 0 0,1 1 0,-1-2 0,1-2 0,0-1 0,1 1 0,-1-1 0,1 2 0,1-1 0,-1 1 0,0 0 0,-2-2 0,3 0 0,-6-1 0,-3-2 0,5 0 0,-2-2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3:01.0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24575,'78'0'0,"8"0"0,1 0 0,-3 0 0,-3 0 0,-8 0 0,-5 0 0,-3 0 0,-11 0 0,-7 0 0,-7 0 0,4 0 0,2 0 0,-2 0 0,8 0 0,0 0 0,5 0 0,5 0 0,-5 0 0,0 0 0,1 0 0,-1 0 0,4 0 0,-6 0 0,-2 2 0,5 3 0,-3 4 0,3 1 0,-2 2 0,-3-3 0,4 0 0,-2 0 0,-1 0 0,-2 3 0,3 0 0,-1 0 0,-3-1 0,-3 1 0,-3 2 0,-4-1 0,-4-1 0,-1 2 0,1-1 0,1 0 0,4 1 0,-3 0 0,-1 0 0,0-1 0,-2 1 0,-1-1 0,0 0 0,-2 1 0,-1 1 0,-1-1 0,0-1 0,-5-2 0,-1-2 0,-3 0 0,-2 1 0,6 3 0,-3 0 0,2 1 0,4 2 0,-2 1 0,4 4 0,1 2 0,-4 0 0,1 1 0,-3-1 0,-3-3 0,-4-3 0,-5-4 0,-1-2 0,-2-3 0,-1-1 0,1 2 0,2-1 0,1 4 0,2 0 0,0 2 0,1 0 0,2 0 0,1 1 0,-1-3 0,0 2 0,0-2 0,-1 2 0,1 2 0,-1-2 0,1 0 0,3 1 0,5 2 0,2 3 0,3 1 0,-1 0 0,0-1 0,1 0 0,0-2 0,-3 0 0,-1-2 0,-4 0 0,1-1 0,-1-3 0,1 2 0,-2-2 0,-3-1 0,-1 0 0,0-3 0,3 2 0,0 1 0,0 1 0,-2 1 0,0-1 0,0-2 0,-3-1 0,-1-1 0,-1-3 0,-3-2 0,1-1 0,1 0 0,5 0 0,0-1 0,1 0 0,2 0 0,-1 2 0,2 0 0,-3 1 0,-2-1 0,-2 0 0,1 1 0,0-2 0,2 1 0,-1 1 0,1-1 0,-2-1 0,-1 2 0,-1-2 0,-1 0 0,2 2 0,1-1 0,1-1 0,2 2 0,-1-1 0,1 0 0,-1 1 0,0-1 0,1 0 0,-3 0 0,-1 0 0,-2-1 0,-4 0 0,0-2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3:03.8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5157 24575,'65'0'0,"-2"0"0,-5 0 0,6 0 0,6 0 0,7-2 0,-2-3 0,-6-6 0,-1-7 0,-1-1 0,2-5 0,7-3 0,-2 0 0,2-8 0,1 0 0,-10 0 0,-2-2 0,-8 6 0,4-9 0,-1-1 0,14-11-462,4-5 462,-9 4 0,3-2 0,-9 5 0,-2 2 0,5-1 0,-8 4 0,2 3 0,-4 1 0,-3 4 0,-1 0 0,-8 4 0,-2 1 0,0 1 0,2-2 462,5-6-462,1-4 0,0-1 0,-4-1 0,0-1 0,-1 2 0,-1-3 0,1-1 0,-4 1 0,-3 1 0,-6 7 0,0-3 0,-4 4 0,-3 1 0,1 2 0,-5 6 0,3-8 0,-1 1 0,-3-1 0,0-2 0,-2 5 0,-1-2 0,-1-2 0,-1 3 0,-1 0 0,0-2 0,-1 3 0,0-3 0,0 1 0,-1 1 0,0-2 0,-1 2 0,3-4 0,0 0 0,-1-1 0,-1 1 0,1-1 0,2-2 0,1 2 0,1-2 0,-1 0 0,1-4 0,-2 2 0,0-3 0,1-4 0,1 3 0,-1-5 0,1 3 0,-3 1 0,0 4 0,2 2 0,-1 4 0,0 4 0,2 0 0,-1 0 0,2-1 0,1 1 0,2-2 0,1-1 0,-2 0 0,-1-1 0,1 0 0,0-2 0,2-4 0,4-2 0,0 0 0,1-1 0,3-4 0,1 0 0,0-3 0,3-1 0,0 3 0,-1 1 0,4 3 0,-1 1 0,-5 6 0,-4 6 0,3 1 0,-4 4 0,4-2 0,0 2 0,-1 5 0,3-2 0,-2 3 0,-1 0 0,-1 2 0,2-1 0,2 1 0,1-1 0,-1-1 0,-4 5 0,0-1 0,1 3 0,1 0 0,7-3 0,1-1 0,1-1 0,4 0 0,-3 0 0,0 3 0,-2 0 0,-1 3 0,-1 3 0,-4 1 0,-1 5 0,0 0 0,1 1 0,1 1 0,-3-1 0,1 1 0,5-2 0,2-2 0,1-1 0,-1-2 0,0-1 0,1 0 0,0 1 0,2 4 0,-3 1 0,1 0 0,-2 2 0,-2-1 0,0 2 0,-3 2 0,-1-1 0,2 1 0,2 0 0,3 1 0,4 1 0,-2 1 0,2 0 0,-3-2 0,-2-1 0,-4 0 0,-4 0 0,-1 1 0,1-1 0,-3 0 0,-2 1 0,0 2 0,3 0 0,4 0 0,0 0 0,2 0 0,-3 0 0,1 0 0,1 0 0,-1 0 0,1 0 0,-3 0 0,-1 0 0,-3-2 0,-3-3 0,-3 0 0,-6-1 0,-4 1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3:09.9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1764 24575,'44'0'0,"37"0"0,-12 0 0,30 0 0,-19 0 0,6 0 0,-32 0 0,3 0 0,4 0 0,0 0-429,-2 0 1,-1 0 428,1 0 0,0 0 0,40 0 0,-48 0 0,1 0 0,6 0 0,1 0 0,-5 0 0,0 0 0,2 0 0,0 0 0,0 0 0,-1 0 0,-2 0 0,1 0 0,4 0 0,0 0 0,-6 0 0,-1 0 0,47 0 0,-14 0 0,-10 0 0,3 0 211,-2 0-211,1 0 0,-3 0 0,-5 0 0,-6 0 0,-2 0 0,-1 0 0,1 0 0,3 0 0,-4-3 0,-2 0 0,0 0 0,-6 1 646,2 0-646,2-2 0,-6-1 0,2 0 0,-5-1 0,-1 1 0,2 0 0,-1 0 0,-1 2 0,0 0 0,2-2 0,-1-1 0,0-3 0,-3-2 0,0 1 0,1 0 0,5 0 0,4-2 0,3 0 0,0-2 0,-1 0 0,2-2 0,2-1 0,-3 0 0,3-1 0,-1-3 0,-2 0 0,2-4 0,0 1 0,0 0 0,3-1 0,-8 2 0,-5-1 0,-1 0 0,2-2 0,2 0 0,-2 3 0,-2-3 0,-4 2 0,5-4 0,1-2 0,-4 3 0,-1 0 0,-3 2 0,-2 3 0,-1 0 0,-5 3 0,-3 0 0,0 1 0,4-2 0,2-1 0,0 1 0,2 0 0,-2 1 0,3-1 0,0 1 0,0-1 0,2 1 0,2 1 0,2-2 0,1 0 0,3 0 0,-5 0 0,4 1 0,-2 1 0,-1 0 0,7-5 0,4 0 0,2-5 0,1 2 0,-3 2 0,-8 1 0,7 2 0,2-2 0,-2 3 0,-8 2 0,-12 5 0,-8 1 0,-1 0 0,2 1 0,0 0 0,-2 1 0,2 0 0,0-1 0,2-2 0,2 0 0,2-1 0,5 1 0,0 1 0,3 1 0,-1 0 0,-3 0 0,-3 1 0,-2 1 0,-3-1 0,4 0 0,1-1 0,1 0 0,-1 0 0,2-2 0,3-1 0,-4 0 0,2 0 0,-3 3 0,-2 3 0,-2 0 0,-4 0 0,0 3 0,2-1 0,4 4 0,1 0 0,4 0 0,1-1 0,1 1 0,-1 1 0,-2 1 0,-1 0 0,-1-1 0,1 1 0,0 0 0,1-2 0,-1-1 0,-5-1 0,1 2 0,2 2 0,-1 0 0,-1 0 0,-3 0 0,-2 0 0,0 0 0,1 0 0,0 0 0,0 0 0,0 0 0,1 0 0,-1 0 0,4 0 0,2 0 0,-2 0 0,-4 0 0,-4-2 0,0 0 0,2-1 0,2 1 0,-3 1 0,2 1 0,1 0 0,-1-1 0,-1 1 0,0 0 0,-3 0 0,-1 0 0,3 0 0,-4 0 0,0 0 0,-2 0 0,-3 0 0,5 0 0,2 0 0,-1 0 0,0 0 0,-3 0 0,2 0 0,2 2 0,-1 0 0,0 3 0,-2 0 0,-1-3 0,0 0 0,-1 0 0,-1 1 0,-2-1 0,-3 0 0,-2-2 0,0 2 0,-1 1 0,0-1 0,0 0 0,-1 0 0,1 0 0,2 0 0,0 0 0,1-2 0,1 2 0,-2 1 0,-1-1 0,1 0 0,-4-2 0,5 0 0,-3 0 0,3 0 0,-3 0 0,0 0 0,0 2 0,-1 0 0,1 1 0,2-1 0,2-2 0,4 0 0,1 0 0,-1 0 0,1 0 0,-1 0 0,1 0 0,-2 0 0,0 0 0,-1 1 0,-2 1 0,-2 0 0,-3 2 0,1-1 0,2-1 0,0 2 0,1-2 0,1 3 0,-2-1 0,1 0 0,0 0 0,-1 0 0,2 0 0,1 0 0,0 0 0,-2-2 0,-1 1 0,-1-1 0,-1 0 0,-1 0 0,1 1 0,0 0 0,-1 0 0,3 1 0,0 0 0,-1 0 0,-1 0 0,-1-2 0,1 2 0,0-1 0,0-1 0,-1 0 0,1-2 0,3 2 0,-3 1 0,2-1 0,-3 1 0,0-1 0,2 2 0,-3 0 0,3-1 0,-1-1 0,0-2 0,2 3 0,-3-2 0,0 2 0,4 1 0,-2-3 0,2 3 0,-5-4 0,1 3 0,4 3 0,-3 1 0,3-1 0,-4-4 0,0-2 0,3 4 0,-2-4 0,2 4 0,-3-4 0,3 0 0,-2 1 0,2 2 0,-2-1 0,-1 2 0,1-2 0,0 0 0,-1 0 0,2 0 0,0 0 0,0 0 0,0 1 0,-2-3 0,1 0 0,3 0 0,-3 0 0,3 0 0,-4 0 0,0 0 0,3 0 0,-3 0 0,3 0 0,-3 0 0,4 0 0,-4 0 0,3 0 0,1 0 0,-4 0 0,4 0 0,-4 0 0,1 0 0,3 0 0,-4-2 0,3 0 0,-3 0 0,0-2 0,0 1 0,1 0 0,3 0 0,-3 0 0,3 1 0,-4 0 0,0 2 0,3-3 0,-2 0 0,3-3 0,-4 4 0,-1-3 0,4 3 0,-2-1 0,1 0 0,-1 1 0,-2 0 0,2-4 0,-1 4 0,0-6 0,0 2 0,1-3 0,-2 2 0,1-2 0,-1-3 0,2-3 0,-4 6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28:35.0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2023 24575,'26'-60'0,"6"-6"0,5 9-492,-8 15 0,4-3 0,2-5 0,3-2 364,5-6 0,2-2 128,5-5 0,-1 2 0,-8 13 0,-1 2 0,2-1 0,1 1 0,3 1 0,0 1 0,2-3 0,2 0 0,6-4 0,3 1 0,2 0 0,2 3 0,0 4 0,2 2 0,5 0 0,3 3-492,4 3 0,2 2 0,3 0 0,4 2 476,-18 7 0,3 1 0,3 1 16,7-1 0,2 2 0,2-1 0,7 0 0,2 0 0,2 1 0,-18 5 0,1 0 0,2 1 0,0 0-246,3 1 0,1 1 0,0 0 0,0 1 0,-3 0 0,1 1 0,-1 0 0,2 1 0,3 1 0,1 0 0,1 0 0,0 2 0,3 1 0,0 0 0,1 2 0,0 0 0,4 1 0,1 0 0,1 1 0,3 1 49,-8 0 0,2 1 1,2 0-1,-1 0 0,0 0 0,-4 1 0,-1 0 1,0 0-1,1 0 0,-2 1 0,1 1 0,-1 0 1,0 0-1,-1 1 0,1 0 0,-2 2 0,0 0 1,-1 1-1,1 1 0,1 0 0,1 3 0,0 0 1,0 1-1,1 1 0,2 0 33,-12-1 0,1 1 0,0 0 0,1 1 0,0-1 0,1 2 0,1-1 0,1 1 0,0 1 0,1-1 0,0 2 0,1-1 148,2 2 1,2 0-1,0 0 1,1 1 0,-1 0-1,-1 1-25,-2 0 1,0 0-1,0 1 1,0 1 0,0 0-1,1 1 41,-9-1 0,1 0 0,0 1 0,1 1 0,-1 0 0,1 0 0,-1 1 0,-1 1 0,1 0 0,0 1 0,-1 0 0,0 1 0,0 1 0,-1 0 0,12 6 0,0 0 0,-1 2 0,0 0 0,-2 1 0,-1 0 23,-5-1 0,-1-1 1,-2 2-1,0-1 1,-3 1-1,-2 0-23,4 3 0,-2 0 0,-2 0 0,-3 1 0,-1 0 171,9 7 0,-3 0 0,-3 1 0,-1 0-171,-9-4 0,-2 0 0,-1 0 0,-2 1 327,16 12 1,-3 0 0,-1 0-255,-5-2 0,-2 0 0,-3-1 254,-9-7 1,-2-1 0,-2 0 163,18 21 1,-3 0-298,-4-5 1,-3 0-195,-4-5 0,-3-1 0,-8-7 0,-2-4 0,20 26 983,-5-6 0,-13-13 0,-7-6 0,-11-13 0,-6-7 0,-5-8 0,0-2 0,-3-3 0,-3-3 0,-1-1 0,-2-1 0,0-31-776,-1 7-207,-1-31 0,-2 4 0,0-20 0,0-10 0,0 17 0,0-5-492,0-5 0,0-3 0,0-8 0,0-3 161,0-13 1,0-1 330,0 4 0,0 1 0,0 0 0,0 1 0,0 5 0,0 2-348,0 10 1,0 2 347,0 9 0,0 1 0,0 6 0,0 2 0,0-28 0,0 26 0,0 20 0,0 17 0,0 14 983,2 34 0,1-5 0,0 27-608,1-9-375,1 12 0,2 13 0,-1 19 0,0 10-649,-1-1 649,-1-1 0,-1-9 0,-2-3 0,-1-2 0,0 0 0,0-12 0,0-7 0,0 8 0,0-4 0,0 2 0,0-11 649,2-17-649,0-8 0,1-3 0,1-9 0,-2-7 0,1-3 0,1-3 0,-2 0 0,0-1 0,0 3 0,-2-3 0,0 3 0,0-3 0,0 1 0,0 4 0,0-4 0,0 6 0,0 8 0,0 7 0,0 8 0,0 4 0,0-4 0,0 1 0,2-4 0,0-6 0,1-7 0,1-6 0,-3-5 0,-5-6 0,-13-9 0,-7-1 0,-18-5 0,-8 4 0,-32 4 0,33 2 0,-3 0 0,-10 0 0,-3 0-492,-9 0 0,-3 0 0,-6 0 0,-1 0 0,1 0 0,1 0 0,3 0 0,1 0 0,4 0 0,2 0 0,8 0 0,1 0 219,2 0 1,2 0 272,-36 3 0,25 0 0,17 0 0,13 0 0,14-3 0,9 1 983,5 1 0,2 2 0,-1 2 0,0 0-738,-3 3 1,6-5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28:39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10519 382 24575,'-65'27'0,"-1"1"0,2 0 0,-8 5 0,-5 2 0,-2 2-197,1 0 0,-3 2 1,-3 2-1,-1 1 0,0 0 33,8-6 0,0 1 0,-1 1 0,-1-1 0,-1 1 0,0 0 0,-5 2 0,-2 2 0,0-1 0,0 0 0,1-1 0,2-2-33,-7 3 0,2-2 1,0 0-1,1-1 0,-2-1 33,14-5 0,-1 0 0,0-1 0,0 1 0,-1-2 0,-1 1 0,-5 0 0,-1 1 0,0-1 0,-1-1 0,0 0 0,1-1 0,1-2 0,1 0 0,0 0 0,-1-1 0,1-2 0,0-1 0,1-2 0,0 0 0,-1-2 0,1-1 0,0-2 0,0 0-33,-14 1 0,-1-2 1,1-1-1,1-1 0,1-2 0,7-2 0,1 0 1,1-2-1,1-1 0,-1-1 0,1-1 0,-1-1 1,1-1-1,1 0 0,0-1-49,-17 2 0,2-1 0,0-1 0,0-1 0,-1-3 0,0-1 0,0-1 0,-1-2 49,15-1 0,0 0 1,-1-1-1,1-2 0,0-1 0,3-1 0,-1-1 1,2-1-1,-1-2 0,1-1 0,0-2 0,0 0 1,1-2-1,0-1 0,1-1 97,-16-5 1,1-1-1,1-1 1,2-2 269,3 1 0,2-2 0,1 0 0,2-1-170,9 3 0,1-1 0,1 0 0,2 0 0,-19-11 0,3 1 0,1-2 0,4 2 0,1 0 0,2-1 327,1 0 1,2-1 0,1 1-234,6 3 0,0 1 0,4 1-94,-20-13 0,6 3 0,12 10 0,5 3 0,14 8 0,1 1 0,-39-23 0,29 18 983,21 6 0,12 10 0,9 3 0,3 0 0,5 3 0,2 2 0,-4 3 0,-2 3 0,-3 1 0,1 1 0,4 0 0,-1 0 0,3 10 0,2 15-548,2 29-435,2 31 0,0-29 0,0 3-474,0 5 1,0 0 473,0-1 0,0 1 0,0 0 0,0 0 0,0-5 0,0-1 0,0-1 0,0 0-28,0-6 1,0-2 27,0 29 0,0-19 0,0-18 0,0-15 0,0-9 944,0-5-944,1-5 58,1-33-58,0 3 0,0-29 0,-5 10 0,-5-5 0,-11-11 0,-5-5 0,-2-3 0,-1-10 0,5-11-492,9 34 0,1-3 297,-1-11 1,2-4 194,0-8 0,0-2-492,-2-6 0,1-1 65,1 4 0,0 1 427,1 8 0,2 3-277,0 8 1,0 3 276,-3-37-66,1 15 66,1 25 983,3 20-770,3 16 770,3 12-67,15 32-263,-9-14-653,12 20 82,-12-24-82,3 2 0,4-1 0,7 2 0,7 0 0,6 1 0,12 3 0,4-1 0,10 2 0,10 5 0,12 5-854,13 5 854,-41-13 0,2 0 0,7 0 0,0-1 0,-7-1 0,-1-1 0,0-3 0,-1 0 0,38 5-137,-11-6 137,-2-3 0,-21-1 0,-12-3 0,-13 2 0,-8 0 848,-4 0-848,-7 0 0,-4 2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24.93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1409 0 24575,'-49'0'0,"-6"6"0,2 7 0,-16 13 0,1 8 0,-5 7 0,0 4 0,2 6-984,-6 9 669,0 2 315,5-3 0,6-4 0,8-2 282,3-2-282,-2 6 0,9-2 250,6-3-250,-1 12 0,3 2 0,3 11 0,6 2 0,7-2-615,-1 11 615,12-40 0,-1 1 0,-1 5 0,1 1 0,2 2 0,0 0 0,2-4 0,0 0 0,0-2 0,1 1 0,2 0 0,2-1 0,-4 45 0,7-45 0,0-1 0,1 38 485,1-6-485,0-7 0,0 0 0,0 3 0,3-6 0,9 0 0,10-4 0,9 1 0,7 12 0,1-3 0,8 9 0,-21-40 0,0 0 0,1 0 0,2-1 0,2 4 0,0 0 0,-1-6 0,1-1 0,3 0 0,0-1 0,1-1 0,0 0 0,2-1 0,1 0 53,2 0 0,0 0-53,1-2 0,0-1 0,2 1 0,-1-2 0,33 27 0,-35-29 0,1-1 0,35 31 0,1-2-92,-33-29 1,0-2 91,38 22 0,-36-25 0,2 0 0,-1-1 0,0-1 0,0-2 0,0 0-257,43 17 257,-43-21 0,1-1 0,3 0 0,0 0 0,1-2 0,-1 1 0,-1-1 0,-1 0 0,35 10 0,0 0 0,3 1-289,-38-14 1,0 0 288,44 9 0,-44-11 0,0-1 0,0-1 0,2 0 0,1 0 0,1-1 0,5 1 0,-1-1 0,-3-1 0,-1 0 0,42 6 0,-39-6 0,0 0 0,28 3 0,-30-4 0,-1-2 0,18-1 783,3-1-783,-9-3 411,0 0-411,4 0 0,2 0 0,1 0 0,4 0 0,-1 3 0,2 0 0,1 1 0,-2-1 0,8-3-18,7 0 18,-40 0 0,1 0 0,2 0 0,0 0 0,35 0 0,-7 0-75,-9 0 75,-5 0 0,3 0 0,-10 0 0,-12 0 0,-9 0 629,-10 0-629,-5 0 78,-2 0-78,7 0 0,7 2 0,6 1 0,8 2 0,-3 1 0,2-1 0,-4 0 0,-1 1 0,-5-1 0,-7-2 0,-10 0 0,-9-2 0,-2 2 0,-5 0 0,-1-15 0,-8-4 0,-4-19 0,-7 1 0,-2-2 0,-2-1 0,2 2 0,-3 1 0,1 4 0,-1 3 0,0 3 0,1 2 0,-2 2 0,-2-1 0,-5 0 0,0 0 0,1-2 0,1 3 0,3 1 0,1 2 0,4 4 0,0-3 0,1 1 0,2 3 0,2 0 0,1 5 0,36 28 0,-4 2 0,30 27 0,-11-8 0,2 3 0,-4-6 0,-2 0 0,-5-3 0,-4-3 0,0 0 0,-3-6 0,-4-2 0,-2-4 0,-1-1 0,-1-2 0,0 0 0,2-1 0,1 0 0,-1 5 0,1 0 0,-2 1 0,-2-4 0,-2-5 0,-3-4 0,-2-2 0,-1-1 0,-2 1 0,0 0 0,0 1 0,1 1 0,10 7 0,4 6 0,7 7 0,2 0 0,-5-1 0,-2-3 0,-4-4 0,-2-3 0,-3-5 0,-4-5 0,-2-4 0,-40 8 0,-4 1 0,-46 18 0,-6 3 0,32-14 0,-2 1-492,-3-1 0,-2 0 240,-9 3 0,-3 0 252,-9 1 0,-1 1 0,3-1 0,0 0 0,-3 2 0,1 0 0,10-3 0,4-1 0,10-1 0,2-1 0,6-1 0,2-2 0,-28 10 0,23-6 0,17-8 0,15-1 0,10-6 0,3-3 0,3-2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6:46.7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6:47.2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6:48.7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0 618 24575,'2'-45'0,"2"9"0,2 12 0,2 5 0,1 1 0,1-5 0,1 3 0,0 1 0,0 2 0,0 3 0,0 2 0,-2 3 0,-2 0 0,-1 0 0,3-4 0,5-2 0,7-7 0,2-1 0,1-1 0,2-2 0,-4 6 0,1-1 0,-3 4 0,-4 3 0,-2 1 0,-1 6 0,-2 2 0,-3 3 0,0 0 0,3-1 0,1 0 0,2-3 0,2 0 0,3-3 0,8-1 0,3 0 0,8-4 0,0 0 0,-2 0 0,0 3 0,-6 3 0,-4 2 0,-4 3 0,-2 1 0,-1 2 0,2 0 0,2 0 0,6 0 0,-1 0 0,0 0 0,-1 0 0,1 0 0,3 0 0,-2 0 0,-3 0 0,-2 0 0,-1 0 0,0 0 0,-1 0 0,-1 0 0,1 1 0,2 3 0,2 2 0,2 3 0,1 1 0,1 1 0,-2 0 0,-4 1 0,-2 0 0,-3 0 0,0 2 0,1 0 0,-4 0 0,0 2 0,0 0 0,-1-1 0,7 8 0,-1 0 0,1 4 0,0 2 0,-2-3 0,-1 0 0,-3-5 0,-2-4 0,-7-6 0,-2-2 0,-2 0 0,0 0 0,1-1 0,0 0 0,-1 5 0,-1 5 0,-2-6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6:52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7398 1927 24575,'0'-34'0,"-2"-1"0,-3 11 0,-5-7 0,-12-4 0,-4-5 0,0-1 0,4 8 0,7 8 0,1 4 0,-1 1 0,-1 2 0,0 3 0,-3 1 0,-2-1 0,-9-7 0,-10-7 0,-11-9 0,-6-6 0,-1-5 0,2 0 0,1-3 0,2-1 0,0 0 0,-4-4 0,6 6 0,-3-3 0,3 5 0,-1 2 0,-1 2 0,2 6 0,-3 2 0,0 3 0,1 2 0,-1 1 0,3 1 0,-3 0 0,-2 0 0,11 7 0,-4 0 0,-3-1 0,-20-5 0,-10-3 0,5 4 0,-5 1 0,2 0 0,-9-2-384,41 14 1,0-1 383,-2 1 0,-1 1 0,0 0 0,-1 0 0,-4 0 0,0 1 0,-4-1 0,-1 2 0,0 0 0,1 1 0,3 1 0,1 0 0,0 0 0,0 0 0,2 2 0,0-1 0,-2 1 0,0-1 0,-6 1 0,1 0 0,0 0 0,1 0 0,-6 0 0,0-1 0,3 2 0,0 1 0,2 0 0,0 0 0,2 1 0,1 2 0,5 1 0,1 0 0,-2 0 0,0 1 0,0 0 0,1 1 0,-1 0 0,1 0 0,-41 0 0,5 0 0,2 0 0,6 0 0,0 0 0,7 2 0,8 1 0,-7 3 0,-1 1 0,-7 0 0,-4 3 0,0 0 0,2 3 0,11-1 0,1 4 0,0 0 0,-4 4 0,5-2 0,12-2 0,7 2 0,6-2 767,-4 5-767,-5 2 0,0 1 0,0 3 0,4 0 0,4 2 0,0 1 0,3 0 0,2 4 0,-4 6 0,1 12 0,-4 8 0,7 1 0,-2 8 0,-3 6 0,19-27 0,0 1 0,-3 3 0,1 1-263,2-1 0,0-1 263,3-4 0,2-1 0,0 1 0,1 0 0,0 3 0,0 0 0,0 0 0,2 1 0,-2 3 0,2 0 0,3-5 0,1-1 0,-1 2 0,-1 1 0,1-1 0,-1 0 0,1 0 0,0-1 0,0 0 0,1-1 0,-9 42 0,3-15 0,1-4 0,-1 9 0,-4 11 0,12-40 0,0 1 0,0-1 0,1-3 0,-9 34 0,3-1 0,1-1 0,5 2 0,1 3 0,1-8 0,3-3 0,1-5-984,3-1 0,3-3 0,0-5 0,0-5 0,0-2 0,0 5 0,1-1 0,4 5 744,6-4 240,6-1 0,7-1 983,4 0 0,3-2 0,1-3 0,2 3 0,0-1 0,3-1 0,-5-5 0,0-5-209,3 5-774,-1-2 0,2 3 0,2 0 0,-1-3 0,6 5 0,3 0 0,1-2 0,3-1 0,0 0 0,3-2 0,7 5 0,1-1 0,-6-6 0,-6-5 0,-12-10 0,-3-2 0,0-1 0,-2 1 0,1 1 0,1 1 0,-3 1 0,-2 1 0,2 3 0,4 2 0,3 0 0,3-1 0,-1-2 0,-4-4 0,1-3 0,-1-3 0,5 2 0,4-1 0,1 1 0,1-3 0,-2-1 0,1-2 0,4 0 0,1 3 0,6-2 0,-3-1 0,0-1 0,-1-1 0,-5-2 0,-6 0 0,-5-2 0,-4 0 0,9 3 0,7 0 0,-1-2 0,1-2 0,-7-5 0,6 0 0,7-1 0,0-1 0,1 1 0,1-1 0,-8-1 0,0 1 0,-7-1 0,10 2 0,10 1 0,9-1 0,8-2 0,-4-2 0,6 0 0,3 2 0,-2 0 0,-2 0 0,-7 0 0,-6-3 0,-5 1 0,-6 1 0,-8 2 0,-5-1 0,5 0 0,-4-3 0,5 0 0,-1 0 0,4 0 0,0 0 0,-4 0 0,-2 0 0,-9 0 0,3 0 0,-2 2 0,-2 1 0,2-1 0,-3 1 0,-1-3 0,1 0 0,0 0 0,8 0 0,5 0 0,8 0 0,12 0 0,8 0 0,2 0 0,-2 0 0,-7 0 0,0 0 0,7 0 0,-4 0 0,2-3 0,-5-1 0,-11 1 0,-4-2 0,-5 2 0,20-5 0,19-4-437,8-2 437,-4-1 0,-15 1 0,-3-1 0,-5-2 0,6 0 0,-9 2 0,-3 0 0,-6-1 0,-14 1 0,-3 0 0,-8 2 0,0-3 0,4-3 0,-1-1 437,0-2-437,1-2 0,-2-1 0,0-3 0,0-2 0,4-5 0,0-4 0,6-11 0,4-10 0,-6 0 0,0-7 0,-9 11 0,-5 6 0,-1 0 0,-3 8 0,1-18 0,-3-5 0,-3-13 0,-2-18 0,-11 45 0,-1 0 0,-1 0 0,-1-1 0,1-43 0,-4 13 0,0 18 0,0 2 0,0 6 0,0 5 0,0-3 0,0 4 0,0-2 0,0 2 0,0-1 0,0-2 0,0-3 0,0 0 0,0 2 0,0 4 0,0 5 0,0-1 0,0 5 0,0 3 0,0 7 0,0 5 0,0 2 0,0-1 0,0-1 0,0-3 0,0 0 0,0 2 0,0-2 0,0 2 0,0 1 0,0 0 0,0 6 0,0 1 0,0 2 0,0 0 0,0-1 0,0 0 0,0-2 0,0-2 0,0-1 0,0 1 0,0-2 0,0 1 0,0-2 0,0-3 0,0-1 0,0-2 0,0 3 0,0 1 0,0-1 0,0 3 0,0-3 0,0-2 0,-2-1 0,-1-4 0,-2-2 0,-5-4 0,-3-1 0,-1-4 0,0 0 0,3 0 0,-1-6 0,-2 2 0,-1 1 0,2 7 0,1 8 0,3 6 0,0 5 0,-1-3 0,-1 2 0,-1-2 0,0 1 0,-1-1 0,0 1 0,2-2 0,3 1 0,3 1 0,2 11 0,3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15.5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24575,'52'0'0,"-2"0"0,36 9 0,-37 2 0,1 4 0,5 6 0,2 4 0,8 11 0,-2 5-492,-11 1 0,-2 3 0,4 5 0,-1 2 175,-2 4 0,-4 1 317,-5-3 0,-3 2 0,2 3 0,-2 0 0,-4 0 0,-4 1 0,-2 2 0,-4 2 0,-2 0 0,-4 1 0,-4-5 0,-3-1 0,-2-8 0,-3-1 0,4 40 0,-4 6 0,-4-4 828,-2-6-828,0-12 0,-1-25 0,0-17 0,0-13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16.9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1711 0 24575,'-91'27'0,"4"14"0,22-2 0,-4 7-328,16-7 0,-2 4 0,1 1 0,-1-1 0,0 1 0,0 1 0,-6 6 0,-1 1 0,5-1-164,-9 14 0,3 2 164,14-10 0,0 5 0,0 2 0,-1 4 0,1 2 0,2 2 0,2 5 0,4 1 0,-1 1 0,-1 1 0,0 1 0,5-5-164,3 3 0,4-5 0,3-5 0,3-3 0,8-15 0,1-3-492,-5 35 0,1 2 559,7-23 425,5-12 0,5-10 983,2-8 0,1-2-738,0 10 1,0-20 0,0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5:15.8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0 958 24575,'20'-63'0,"5"-2"0,15-11-984,2-6 857,-18 36 0,0-1 127,2-4 0,0 2 0,19-31 117,0 0-117,-13 16 274,-3 14-274,0 4 0,-8 16 0,-2 6 622,-7 7-622,-3 4 225,0-1-225,-2 2 0,1 1 0,1 0 0,0 3 0,-1 2 0,1 1 0,0 3 0,-1 0 0,3-1 0,-2 3 0,3 4 0,-4 4 0,9 10 0,14 7 0,16 10 0,13 8 0,16 9-492,-32-21 0,2 1 395,7 4 1,1 0 96,0-1 0,-1 1 0,-5-3 0,0-1-185,-3-2 0,-2-1 185,30 21 0,-4-5 0,-16-9 0,-17-10 0,-10-8 0,-9-4 983,-4-3-812,-3-3 222,-3-1-393,1-1 0,0 0 0,0 0 0,1-1 0,-1 1 0,1-1 0,0-2 0,0-1 0,-1-2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5:18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5478 0 24575,'0'41'0,"0"0"0,0-2 0,0 9 0,0 8 0,0 9 0,0 5 0,0 9 0,0-3 0,0-1 0,0 4 0,0 0 0,0 14-643,0 6 643,0-16 0,-3 2 0,-8-7 0,-10 8 0,7-34 0,-1-1 0,-14 35 0,-9 6 0,1-17 0,-4-3 0,-2 0 0,6-16 0,-7 0 0,1-12 0,-5-5 159,1-7-159,-6-6 0,-18 4 0,-7 1 0,0-3 0,2-1-492,26-9 0,-2 2 344,-5 2 1,-2 2 147,-8 4 0,-1 1 0,0 1 0,1-1 0,3-1 0,-1 1 0,-4 0 0,-1 0 0,-2 1 0,-2 0-492,-5 1 0,-1 0 111,6-4 1,-1 0 380,-4 1 0,-1-1 0,4-3 0,1-1 0,0 0 0,1 0 0,0-4 0,-1 0 0,1-2 0,-1-1 0,-2 1 0,-1-1 0,-6-2 0,-2-1 0,1 0 0,-1 0 0,-2-2 0,1 0 0,2-2 0,1-1 0,3 0 0,0 1 0,1-1 0,1 0 0,8-1 0,2 0 0,10 0 0,2 0 36,6-1 0,0 0-36,-46 7 0,47-7 0,0 0 0,-1-2 0,1 0 0,-41 3 0,12-2 0,11-1 0,13-1 0,14-2 983,13-1-802,10 0 802,8-4-94,5-4-489,3-8-400,4-8 0,1-4 0,0-3 0,2-14 0,2-15 0,2-8 0,3-7 0,1 7 0,4 1 0,1-1 0,3 3 0,-2 6 0,-3 11 0,-2 11 0,-4 11 0,0 12 0,-5 6 0,-28 37 0,8-8 0,-26 27 0,10-12 0,-4 7 0,0-3 0,-2 3 0,1 0 0,-6-3 0,-3 6 0,-2-2 0,4-3 0,5-2 0,5-7 0,9-6 0,5-6 0,3-4 0,4-4 0,3-1 0,1-2 0,-1-1 0,1 0 0,1 1 0,0 1 0,1 0 0,0 1 0,1-2 0,-2 0 0,3 0 0,1-1 0,1 1 0,1 3 0,7-3 0,11 9 0,18 7 0,21 14 0,20 15-492,-32-23 0,2 0 487,4 2 0,0 0 5,-2-1 0,-2-2 0,33 22 0,-7-1-340,-7 0 340,4 2 0,4 6 0,-14-8 0,-11-10 0,-14-10 0,-14-14 0,-5-4 0,-4-6 0,-6-3 0,-1-2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0.3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0.7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1.04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23 0 24575,'-1'100'0,"0"-1"0,0 0 0,0 0 0,1 0 0,-1 0 0,0 0 0,0 1 0,1-1 0,-1 0 0,0 0 0,0 0 0,0 0 0,1 0 0,-1 0 0,0 1 0,0 3 0,0 4 0,0 3 0,1 1 0,-1 0 0,0-3 0,0-3 0,0-4 0,0-7 0,0-8 0,1-10 0,-1-10 0,1-13 0,0 26 0,0-26 0,0-10 0,0-5 0,0-6 0,0-2 0,0-14 0,0-4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2.7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0 24575,'-4'30'0,"0"2"0,4-8 0,0 7 0,0 13 0,0-5 0,0 9 0,0-13 0,0-1 0,0-8 0,0-5 0,0-7 0,0-1 0,0 0 0,0-1 0,0 3 0,0 0 0,0 4 0,2 5 0,6 3 0,2 3 0,6 2 0,1-3 0,1-2 0,-2-4 0,-1-3 0,-2-3 0,-3-5 0,1 0 0,-2-2 0,1 0 0,0-1 0,1 0 0,3 0 0,4 0 0,3 1 0,4 0 0,5 1 0,-1 0 0,3 1 0,0 0 0,-5-2 0,1 0 0,-2-2 0,2 0 0,1-2 0,0-2 0,2-2 0,0-2 0,1 0 0,0 0 0,-1 0 0,-3 0 0,-3 0 0,-4 0 0,-4 0 0,0 0 0,1 0 0,2 0 0,2 0 0,3 0 0,0-2 0,1-2 0,2-4 0,-2-1 0,0-1 0,2-3 0,1 0 0,2-3 0,-3 1 0,-4 2 0,-2 0 0,-1 0 0,4-2 0,-1-1 0,-2 1 0,-4 3 0,-4 1 0,-2 1 0,-3 1 0,0 0 0,0 2 0,-1 1 0,1-1 0,0 0 0,-1-1 0,0 0 0,-1 1 0,0-3 0,1-2 0,2-4 0,0-3 0,0 0 0,-1 1 0,0 3 0,0 1 0,-2 1 0,0 2 0,-3 1 0,1-9 0,2-4 0,1-6 0,1 1 0,1-2 0,-1-5 0,1-4 0,2-11 0,-1 7 0,-2 5 0,-4 10 0,-2 13 0,-1 2 0,0 3 0,2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5.9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6656 1296 24575,'-24'-31'0,"-2"-4"0,-7-2 0,-4-4 0,-9-12 0,-5 0 0,5 4 0,3 9 0,3 6 0,1 1 0,-5 0 0,-2 1 0,3 3 0,-9-1 0,-2 2 0,-2 1 0,-7 0 0,7 0 0,-3 0 0,1-1 0,1 1 0,-4-3 0,0-1 0,0 3 0,1-1 0,5 3 0,2 2 0,-1 0 0,-1 1 0,-6-1 0,-18-4 0,-4 1 0,-5 1 0,-7 4-716,12 6 716,-8 1 0,-7 1 0,-1 0 0,47 7 0,0 0 0,-40-6 0,13 1 0,-16-2 0,2 1 0,-4 1 0,7 2 0,9 0 0,-4-1 0,-2 0 0,0 1-502,1 0 502,-7 2 0,6 1 0,-6 0 0,4 3 0,6 0 0,5 0 0,11 4 0,2 0 0,-6 0 0,-5 0 698,0 0-698,-2 3 0,15 0 0,-17 9 0,-8 10 0,-4 6 0,41-14 0,1 2 0,-40 17 0,38-13 0,-2 0 0,-1 4 0,0 1-492,-3 3 0,1-1 0,9-2 0,2 0-492,-35 24 42,-2 5 942,36-21 0,-1 2 0,-3 3 0,-1-1 0,1 2 0,1 0 0,4-3 0,3 0 0,-26 25 0,6 1 0,8-5 0,0-1 0,8-3 0,4-4 0,2-1 0,4-3 0,2 0 0,1 3 0,1 1 0,-1 5 983,0 2 0,2-1 0,3 1 0,1-2-501,3 4-482,0 2 0,1 4 0,1 4 0,0 7 0,4-3 0,-1 13 0,0 6 0,6-12 0,-1 2 0,4-11 0,0 18 0,5-38 0,1 1 0,0 1 0,2 0 0,0 1 0,1-1 0,2 45 0,0-46 0,0 0-228,0-1 1,0 0 227,0 2 0,0 0 0,0 0 0,0-1 0,0 5 0,0 0 0,0 0 0,0-1 0,1-3 0,1 0 0,5 42 0,4-11 0,4 3 0,4 2-984,1 1 492,-8-38 0,2-1-492,12 46 0,-1-10 0,1-1 0,-5-15 255,4 4 729,2 6 0,-3-3 0,1 3 0,3-2 0,-5-13 0,1-7 0,-2-5 0,-4-7 304,5 5-304,-1-3 0,0-3 0,2 1 983,1 1 0,2 1 0,3-2 0,2 3 0,2-4 0,7 0-97,5-2-886,11-2 0,2-6 0,9-6 0,16-2 0,-35-13 0,2-1 0,9 2 0,2 0 0,4 1 0,1 0-492,4 0 0,0 0 378,-1-1 0,0 0 114,1-1 0,-1 0 0,0-1 0,0-1 0,-2-2 0,0 0 0,14 2 0,2-1 0,-1-1 0,-1 0 0,-1 0 0,-3-1 0,-7 0 0,-4-1 0,-13-1 0,-3-1-204,2 0 0,-1-1 204,44 2 0,-43-4 0,-1-1 0,39-1 0,-5 0 0,6-1 0,-7 0 0,6 0 0,-1 0 0,-2 0 0,-2 0 0,-7 0 0,-5-3 0,-9-2 0,0-4 0,2-2 0,4-1-984,4-1 0,5-1 0,-5 1 0,-2-1 0,2 1 450,-7 1 824,7-4-290,-3 0 0,-1-4 0,0-2 0,-1 2 0,-6-1 0,-6 1 0,16-11 0,9-7 983,3-2-492,-39 16 1,0 0 491,30-20 0,-8 2 0,2-2 0,-12 6-738,2-3-245,0-1 0,-2 2 0,-4 1 0,-3-1 0,-6 4 563,-4 2-563,-2 2 0,4-3 78,0-2-78,-1 1 0,-4-2 0,-6 3 0,-1-5 0,-5 1 0,-1-1 0,-4-8 0,-1-10 0,-1-5 0,-2-2 0,-2 4 0,-1 10 0,1-5 0,5-8 0,2 2 0,2-6 0,0 1 0,-1 1 0,4-16 0,-4 6 0,0-12 0,-10 37 0,-1-2 0,-1-2 0,0-2-246,1-6 1,-1 1 245,-1 8 0,-2 2 0,4-30 0,-1 11 0,-1 2 0,1-8 0,2-8 0,0 6 0,-3 4 0,-4 7 0,-4 8 0,-3 3 0,1 7 0,-1 0 0,0 3 0,0-2 0,0 0 0,0 7 0,0-5 0,0 6 0,0 3 0,0-4 491,0 7-491,0-7 0,-2 3 0,-3 2 0,-3 2 0,-5 1 0,-4-6 0,-1 0 0,-3 1 0,5 9 0,1 5 0,0 2 0,1 0 0,-2-4 0,-1-1 0,0-1 0,-1-1 0,-1-4 0,2 0 0,-2 2 0,2-2 0,1 4 0,0 1 0,1 1 0,0 5 0,3 4 0,-2 1 0,2 3 0,-1 0 0,-3-1 0,1 1 0,6 6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6.9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1026 24575,'41'0'0,"15"0"0,10 0 0,22 0 0,-34 0 0,2-2 0,3-2 0,2-2 0,11-2 0,1-2-492,2-1 0,0-2 0,2-3 0,-1-1 0,-2-1 0,0-1 334,-3 0 0,-4-2 158,-10 1 0,-3 0 0,-5 1 0,-1-2 0,3-7 0,-2-4 0,-4-2 0,-1-1 0,-2 1 0,-3-1 0,22-34 764,-28 9-764,-8 1 0,2-25 0,-8 8 0,-2 5 0,-4 11 0,-7 29 0,-3 4 983,-3 10-963,0 3-20,2 5 0,0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47:08.2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1238 1600 24575,'-70'-4'0,"22"-6"0,-3-5 0,-4-5 0,-2-3-492,-5-6 0,-1-4 0,-7-6 0,2-2 316,9 0 1,3-2 175,0-2 0,2-1 0,5-2 0,4-2 0,5 2 0,5-1 0,3-3 0,3 0 371,6 2 0,3 0-371,-11-41 0,16 42 0,1 0 0,-14-46-181,14 45 1,1 1 180,-1 0 0,2 1 0,-5-34 0,2 4 0,3 12 0,5 14 0,4 20 0,3 17 0,0 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6:52.8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13224,'82'58'0,"-1"-1"0,1 1 0,-1 0 0,1-1 0,0 1 0,-1 0 0,1-1 0,0 1 0,-1 0 0,1-1 0,-1 1 0,1 0 0,0-1 0,-1 1 0,1-1 0,0 1 0,-1 0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0,-1 1 0,1 0 0,0-1 0,-1 1 0,1 0 0,0-1 0,-1 1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0,0 1 0,-1 0 0,7 3 0,0 0 0,1 1 0,0-1 0,-1 1 0,2-1 0,-1 1 0,0-1 0,1 1 0,0-1 0,0 1 0,0-1 0,0 0 0,0 1 0,1-1 0,-1 0 0,1 1 0,-1-1 0,0 0 0,1 0 0,-1 0 0,1 0 0,-1 0 0,1 0 0,-1-1 0,0 1 0,0 0 0,0-1 0,0 0 0,0 0 0,-1 0 0,1 0 0,-1 0 0,0 0 0,0-1 0,-1 1 0,1-1 0,-1 0 0,-1 0 0,1 0 0,-1-1 0,0 1 0,0-1 0,-1 0 0,0 0 0,-1 0 0,0-1 0,0 0 0,-1 0 0,0 0 0,-1 0 0,0-1 0,-1 0 0,0 0 0,0 0 0,-1-1 0,-1 0 0,0 0 0,-1 0 0,0-1 0,-1 0 0,-1 0 0,0-1 0,-1 0 0,0 0 0,-1 0 0,-1-1 0,0 0 0,-2 0 0,0-1 0,0 0 0,-2 0 0,0-1 0,-1 0 0,-1 0 0,0-1 0,-2 0 0,0-1 0,-1 1 0,-1-2 0,-1 1 0,-1-1 0,0-1 0,-2 1 0,0-2 0,-2 1 0,0-1-34,40 32 0,-2 1 0,-2-2 0,-1 1 0,-3-1 0,-1-1 0,-1 0 0,-3-1 0,-1-1 1,-2 0-1,-2-2 0,-1 0 0,-2-1 0,-2-1 0,-1-1 0,-2-1 0,-1-1 0,-2-2 0,-2 0 1,-1-2-1,-2-2 0,-1-1 0,-2-1 0,-1-1 0,-2-3 0,-1-1 0,-2-1 0,-1-2 0,-1-2-76,34 31 1,-8-7 0,-6-4 0,-4-4-1,-4-4 1,-2-1 0,-1-1 0,1 1-1,1 1-13,4 3 0,-1-1 0,-1-1 0,-1 0 0,-1-2 0,0 0 0,-1 0 0,-2-2 54,15 14 0,0 0 0,-1-1 0,-3-3 0,-6-6 0,-8-7 1,0 0-1,-9-9 0,0-1 0,21 21 0,0-1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6:54.08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21325 0 24575,'-66'31'0,"0"0"0,5 0 0,-5 4 0,-6 3-246,-6 3 0,-6 3 0,-5 3 0,-6 3 105,23-11 1,-3 0-1,-3 2 1,-3 2-1,-2 1 1,-3 1-1,-3 2 51,13-7 1,-1 1-1,-3 2 1,-3 1 0,-1 0-1,-1 2 1,-1 0 0,-2 0-1,0 1 1,0-1-1,-1 1 14,7-4 0,-2 1 1,1 0-1,-2 0 0,0 1 1,-1 0-1,-1 0 1,0 1-1,-1-1 0,-1 2 1,-1 0-1,0 0 0,-1 1 14,8-5 1,0 1-1,-2 1 1,0 0-1,-1 0 1,0 0-1,-1 1 1,0 0 0,-1 1-1,0-1 1,-1 1-1,0 0 1,0 1-1,0-1 1,-1 1-1,0-1 10,9-3 0,-1-1 0,0 1 1,0-1-1,-1 1 0,0 0 0,0 1 1,-1-1-1,1 1 0,-1 0 0,-1 0 1,1 0-1,-1 0 0,1 1 0,-1 0 1,0-1-1,0 1 0,0 0 0,-1 1 2,2-2 1,0 1 0,1-1 0,-1 0 0,0 1 0,1-1-1,-1 1 1,0-1 0,0 1 0,-1 0 0,1 1 0,-2 0 0,0 0-1,0 1 1,-1 0 0,-1 1 0,0 1 0,-2 0 0,0 1-1,-2 1 14,15-7 1,-2 0 0,0 0 0,-1 2 0,-1 0 0,0 0 0,-1 1 0,-1 0 0,0 1-1,-1 0 1,0 0 0,0 1 0,-1 0 0,1 0 0,-1 1 0,-1-1 0,1 1 0,0 0-1,0 0 1,0 0 0,0-1 0,1 1 0,-1 0 0,1-1 0,1 0 0,0 0 0,0 0-1,1 0-2,-4 2 0,0 0 0,0 0 0,0 0 0,0-1 1,1 1-1,-1 0 0,1 0 0,-1 0 0,1 0 1,0 0-1,0 0 0,0 0 0,1 0 0,-1 0 1,0 0-1,1 1 0,0-1 0,-1 0 0,1 1 1,0-1-1,0 1 0,0-1 0,0 1 0,1 0 0,-1 0 0,2-1 0,-1 1 0,1-1 0,-1 1 0,0 0 1,1 1-1,-1-1 0,0 0 0,1 1 0,-1-1 1,1 1-1,0-1 0,0 1 0,0-1 0,1 1 1,0-1-1,0 1 0,0-1 0,1 0 0,0 0 1,0 0-1,1 0 0,0-1 0,0 1 0,2-1 0,-1-1-7,-6 6 0,0-1 0,0 1 1,0 0-1,0-1 0,0 1 1,0 0-1,1 0 0,0-1 1,1 0-1,0 0 0,1 0 1,0-1-1,2 0 0,0 0 1,2-1-1,0-1 0,2 0 1,1-1-1,1-1 0,2 0 0,1-2-31,-20 15 0,4-1 1,2-2-1,2-1 0,2-1 1,1-1-1,1 0 1,1-1-1,1 0 0,0 1 1,0-1-1,-1 1 0,-1 0 0,2-1 0,-1 1 1,1 0-1,-1-1 0,0 1 1,1 0-1,0-1 1,1 1-1,1-2 0,1 0 1,2-1-1,0 0 0,2-2-34,-14 12 1,2-2 0,1 0 0,2-1-1,1-1 1,1 0 0,2-2 0,1 0-1,1-1-31,-8 7 1,3-1-1,1-2 1,2 0-1,0-1 1,1 0-1,0-1 0,3-2 1,-1 0-1,1 0 1,1-1-1,1 0 1,1-2-1,4-1 13,-11 10 0,2-2 0,3-1 0,2-2 0,4-2 128,1-2 0,4-2 0,2-3 0,0 1 327,-14 12 1,1-1 0,6-5-119,-4 4 1,6-6 281,13-15 1,2-3-1,-1 2 1,2-2 491,-23 14-738,27-16 1,22-20 0,12-8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6:56.3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3128 24575,'0'-75'0,"0"20"0,0-4 0,0-18 0,0-5-492,0-15 0,0-4 164,0 26 0,0-2 0,0-1 0,0-7 0,0-3 0,0 2 0,0 2 0,0 0 0,0 1 0,0-1 0,0 1 0,0 2 202,0 10 0,0 3 1,0 3 616,0-17 1,0 3-203,0 3 1,0 2-264,0 15 1,0 4-27,0-40 0,0 28 0,0 20 0,0 11 983,5 10 0,15 18-211,18 21-772,42 35 0,-28-14 0,3 4-53,11 10 1,5 4 52,-12-7 0,3 3 0,-1 0-328,-6-4 0,0 0 0,-1 1 0,5 5 0,0 1 0,-1 1 113,-1 0 0,-1 0 0,-1 0 215,0 0 0,-1-1 0,-1 0 0,1 1 0,0-1 0,-2 0 0,16 15 0,-4-3-32,-9-10 1,-4-3 31,-12-11 0,-3-2 0,33 32 0,-16-24 0,-20-17 904,-13-14-904,-5-6 983,-8-4 0,1-2-128,-2-25-855,2-39-492,-3 4 0,0-6 0,0-2 0,1-4 0,2-25 0,0-4 164,-2 29 0,0 0 0,0-1 0,0-6 0,0-1 0,1-2 0,0-8 0,0-3 0,0 1 0,0 5 0,-1 1 0,1 2 0,-1 5 0,0 2 0,1 2-164,1-22 0,1 5 59,-1 16 0,0 7 433,3-28 0,-2 25 0,-4 27 0,-3 26 0,0 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6:57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991 0 24575,'-40'0'0,"-1"0"0,-1 0 0,-8 0 0,-13 7 0,-8 7 0,-3 13 0,-5 14 0,8 2 0,-2 10 0,10-2 0,15-9 0,12-6 0,15-8 0,1 4 0,-1 13 0,0 4 0,7 3 0,-6 14 0,-2 18 0,7-19 0,0 5 0,-1 8 0,2 1 0,2-4 0,2-2 0,2-4 0,3-5 0,1 27 0,3-4 0,1-6 0,0-15 0,0-8 0,0-18 0,0-7 0,0-4 0,2-1 0,6 4 0,10 9 0,12 3 0,12 7 0,4-1 0,7 1 0,5 1 0,7 0 0,7 3 0,2-4 0,6-5 0,-11-8 0,-8-10 0,-2-3 0,-5-6 0,20 0 0,1 0 0,-6-5 0,-3-3 0,-8-5 0,4-2 0,-3-4 0,0 0 0,-3 0 0,-2-5 0,3-10 0,-8-4 0,0-7 0,-3-3 0,-1-3 0,5-8 0,-2-2 0,-2-2 0,-7-2 0,-7 1 0,-4-8 0,-4-4 0,2-14 0,-2-2 0,-4-13 0,-2-1 0,-5 4 0,-1 1 0,0 12 0,-2-13 0,-1 5 0,-2 0 0,0 3 0,-1 10 0,-1-4 0,-2 2 0,-2 3 0,-9-10 0,-14-2 0,-16 2 0,-16 9 0,-10 17 0,-1 10 0,-3 4 0,-12-1 0,-4-1-492,32 15 0,-3 0 448,-3-1 0,-2 1 44,6 3 0,-1 0 0,2 1 0,0 1 0,-42-8 0,5 7 0,2 5 0,8 6 0,41 6 0,11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6:59.3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2122 24575,'-4'-98'0,"2"34"0,0-5 0,2-21 0,0-4-492,0-6 0,0 0 0,0 5 0,0 1 0,0-2 0,0 1 0,0 5 0,0 0 0,0-3 0,0-1 0,1-2 0,1 3 0,1 10 0,1 3 0,0 9 0,0 3 0,0 11 0,0 5-492,2-22 0,-2 29 915,1 18 69,1 15 0,0 10 983,7 3 0,13 13 0,23 16-492,-10-3 1,5 3-1,15 14 1,3 3-1,7 5 1,2 2-165,-19-13 1,0 1 0,0 1-52,1 1 1,-1 0 0,0 2-277,1 0 0,-1 2 0,2 1 0,6 6 0,1 3 0,0 0 0,2 2 0,-1 1 0,-1-1 0,-5-5 0,-1 0 0,-3-1 0,16 16 0,-5-5-492,-14-14 0,-6-5-75,19 21 367,-4-6 200,-9-12 0,-10-9 0,0-4 459,-10-10-459,-9-8 983,-2-7 0,-5-7 0,-1-1 0,0-14-441,-1-34-542,2-44 0,-6 33 0,0-3-492,0-10 0,0-3 167,-1-8 1,0-2-168,0-8 0,-1-2 0,0-5 0,0 0 375,0-3 1,1 2 116,0 12 0,0 5 0,-2 12 0,1 3 0,-1 6 0,0 5 0,2-14 0,-3 19 0,0 26 0,-1 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7:00.5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746 401 24575,'-24'46'0,"-3"7"0,-13 15 0,-4 16 0,4 3 0,18-40 0,1 1 0,2 2 0,1 0-492,1 3 0,1 1 468,2 5 1,1 0 23,4 1 0,2 1 0,2-1 0,2 0 0,1-2 0,1-2 0,1 41 0,0-14 0,0-20-984,0-2 0,6 2 0,12 2 0,16 3 0,9-17 0,17-2 615,7-12 369,10-5 0,6-1 0,-34-21 0,2 0 0,9 0 0,2 0-492,3-3 0,1-1 0,2-1 0,-2-2 0,-13 0 0,-4-1-492,30-2 903,-7 0 81,6 0 0,5-4 0,0-6 0,-3-14 0,-9-12 0,-3-8 0,-9-4 0,-9-6 0,-2-7 0,-1-7 0,-5-7 983,-13 6 0,-5-6 0,-5-11-522,-12 36 1,0-2-462,-2-6 0,-1-3 0,-1-3 0,-1-1 0,0-3 0,-2 0 0,-2-3 0,-2 0 0,-3 4 0,-2 1 0,-2 8 0,-2 3 0,-4 5 0,-2 5 0,-14-18 0,-13-10 0,16 32 0,-2 1 0,-33-31 0,24 30 0,-1 3 665,-27-14-665,4 15 0,-16-2 0,7 11 983,-17-1 0,-4 1-492,46 15 1,-1 1-1,-2 0 1,-1 1-1,1 2 1,-1 2-1,0 2 1,0 2-158,-45-1-334,47 3 0,0 2 0,-45 1 0,0 15 0,8 11 0,7 15 0,5 12 0,2 8 0,34-26 0,1 2 0,0 3 0,1-1 0,4-3 0,2 0 0,-24 29 0,8-10 0,23-29 0,6-4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2.6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6 0 24575,'0'55'0,"0"33"-492,-2-20 0,0 8 0,0 18 0,2 6 164,2-19 0,1 3 0,1 3 82,0-13 0,1 1 0,1 3 0,0 1 0,3 8 0,1 3 0,0 1 0,0 2 49,-1-12 0,-1 1 1,0 2-1,1-1 0,-1-1-49,1 16 0,0-1 0,0 0 0,0-1 0,0-1 0,0 0 0,0-1 0,-1-1 0,-2-8 0,1 0 0,-2-2 0,1-3-82,0 10 0,0-3 0,-1-3 0,0-8 0,-1-3 0,0-5-164,-2 9 0,0-6 439,0-12 1,0-5 0,1 11 0,-1-12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7:07.3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7:08.1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2326 24575,'0'-53'0,"0"0"0,0 0 0,0 0 0,0-6 0,0-2-492,0-2 0,0-1 0,0-6 0,0-1 127,0-3 0,0-1 365,0-1 0,0 0 0,0-1 0,0 2 428,0 6 1,0 0-429,0-3 0,0 0 0,0 1 0,0 1-115,0 0 0,0 1 115,0 7 0,0 2 0,0-38-984,0 11 0,0 12 0,0-3 0,0 10 0,0 14 0,0 7 0,0 12 738,0 10 0,0 12 0,0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7:09.5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37:10.3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2562 24575,'0'-92'0,"0"32"0,0-6 0,0-19 0,0-7-328,0 20 0,0-4 0,0 0 0,0-5 0,0 0 0,0-1 0,0-3 0,0 0 0,0 0 0,0 4 0,0 1 0,0 0 0,0 2 0,0 1 0,0 0 0,0 5 0,0 0 0,0 2-164,0-28 0,0 3 0,0 8 0,0 4 0,0 16 0,0 4 477,0 8 0,0 4 15,0-17 0,0 21 0,0 20 0,0 15 0,0 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13:05:57.1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223 1 24575,'44'14'0,"25"18"0,8 16-492,-31-19 0,3 2 43,3 1 0,0 0 449,-2-1 0,-1 0 0,1 1 0,0 1 0,1 0 0,-1 1 0,2 2 0,-1 0 0,-1-2 0,-2 0 0,-4-3 0,-3 0 607,32 23-607,-15-6 0,-13-8 311,-4-3-311,-10-9 0,-9-6 0,-4-4 964,-4-6-964,-5-2 0,-3-2 0,-3 1 0,-2 0 0,-1-1 0,0 1 0,-2 2 0,-8 6 0,-12 10 0,-14 7 0,-6 3 0,-13 9 0,-2-2 0,-21 10 0,35-25 0,-1 0-349,-1 0 1,-2 0 348,-4 2 0,0 1 0,2-1 0,0 0 0,-1-1 0,1-1 0,3 1 0,0-1 0,2 0 0,2-1 0,-39 23 0,0 4 0,7-7 0,8-3 0,14-5 0,10-8 0,8-5 0,5-7 0,2-1 0,2-2 0,6-3 0,2-3 0,9-6 0,3-2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13:06:08.5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8573 13265 24575,'-37'0'0,"-12"0"0,-18 0 0,-14 0-984,-12 0 897,3 0 87,40 0 0,-2 0 0,-4 0 0,-2 0 0,-4 0 0,-2 0 175,2 0 0,0 0-175,-1 0 0,0 0 0,3 0 0,1 0-433,-1 0 1,-1 0 432,-6 0 0,-2 0 0,-1 0 0,-1 0-492,-8-1 0,-2-1 133,0 1 1,-2-1 358,-3-2 0,0 0 0,6 0 0,1 0 0,0 0 0,0 0 0,5-2 0,1 1 0,2-1 0,1 0-379,-3-2 1,0 0 378,1 0 0,1 0 0,1 0 0,0 0 0,2-1 0,2-1 0,0-1 0,2-1 0,6 0 0,2-2 0,-40-12 0,25 7 0,15 8 908,-7 7-908,-12-2 0,-8-6 304,35 4 0,-2-3-304,-15-5 0,-4-3 0,-20-6 0,-7-3 0,23 5 0,-4-1 0,0-2-328,-7-4 0,-2-2 0,1-1 0,-1-3 0,0-2 0,0-1 24,3-1 1,0-1 0,-1-2 303,-2-4 0,-1-3 0,-1 0 0,20 9 0,-1-1 0,0-1 0,1 1 0,4 2 0,0 0 0,1 0 0,0-1 0,0-1 0,0 0 0,0-1 0,1 1-328,-18-12 0,1-1 0,2 1 0,5 3 0,2 0 0,1-1 36,-2-1 1,1-2-1,1 1-36,7 2 0,2 0 0,2 0 59,3 2 0,2 1 0,2-2 269,3-1 0,1-1 0,2 1 0,-14-20 0,5 1 81,9 9 0,5 3-81,9 12 0,3 3 983,-14-19 0,4 10 0,-6-7-967,-4-13 967,-5-8-492,26 38 1,1-1-159,0 0 0,1-1-333,0 0 0,-1 0 0,3 0 0,0-2 0,-1-2 0,1-1 0,2-1 0,0-2 0,0-6 0,1 0 0,2 0 0,1 1 0,1-2 0,1 1 0,3 2 0,0 1 0,0-4 0,-1-1 0,1 0 0,0 0 491,0-6 1,-1-1-84,0-2 0,1 0-408,1 4 0,0 1 0,-1-2 0,1 2 0,1 9 0,0 1 0,2-2 0,0 1 0,1 2 0,0 0 0,3-3 0,1-1 0,0-4 0,2-1 0,-1-2 0,1-1 0,0 0 0,2 0 0,-1-2 0,0-2-492,0-5 0,0-2 484,-1-8 1,2-4-321,-1 22 0,1-1 0,1-2 0,1-2 0,1-1 0,0 0 183,2-2 0,1 0 0,1-1 145,2 0 0,0-1 0,1 1 0,2-1 0,0 1 0,1-1 0,-1 1 0,1 1 0,1-3-328,2-9 0,2-3 0,0-1 0,2-3 0,2 0 0,0-1 149,-6 21 1,2 1 0,-1-1-1,2 3 179,5-18 0,1 2 0,0 3 0,0 9 0,0 2 0,0 2 0,-2 6 0,0 3 0,1-1 0,1 1 0,1-1 0,0 0-328,3-6 0,1-1 0,0 0 258,2 0 0,0 1 0,1-2 70,4-5 0,2-1 0,0 1-296,1 0 1,1 1-1,1 0 296,1 1 0,2-1 0,0 2 0,0 4 0,0 0 0,2 1 0,-1 2 0,0 0 0,2 2 0,0 2 0,1 1 0,0 0 0,0 1 0,1 1 0,1 0 0,0-1 0,1 1 0,-1 0 126,0 2 0,1 1 0,-1 1-126,-2 1 0,0 1 0,-1 0 0,-2 3 0,0 1 0,-1 1 0,14-16 0,-2 2 0,4-3 0,-1 2 0,-7 7 0,0 2 0,0 1 0,0 2 491,0-1 1,0 2-51,-7 5 1,0 2-442,5-4 0,1 0 0,-1 3 0,1 0 0,0 2 0,-1 1 0,-4 5 0,-1 1 491,-3 3 1,-1 1 491,38-23-872,-10 9 872,11-3 0,-3 5-450,-1 2-533,2 3 0,-21 10 983,-2 1 0,-3 3 0,-3-1-618,6 2-365,-2 2 0,-3 2 0,0 1 513,-8 2-513,-4 4 0,-6 1 0,-7 5 0,-7-1 0,-6 2 0,-3 3 0,-4-2 0,-1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28.3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1365 24575,'20'-33'0,"6"-3"0,12 5 0,1-1 0,8-1 0,1 1 0,-8 4 0,3-3 0,-1 0 0,-5 3 0,8-4 0,1 3 0,-4 4 0,7-2 0,-5 4 0,0 0 0,-3 1 0,1 3 0,3 0 0,1 1 0,7-2 0,4-3 0,9-2 0,2-3 0,2 2 0,2-5 0,1 0 0,3 1 0,1 3 0,-2 3 0,-1 4 0,-3 3 0,-5 1 0,0 6 0,-1 2 0,-4 0 0,6-1 0,-3 0 0,16 2 0,7 2-984,0 4 0,-5 0 0,-16 1 0,-2 0 0,-8 0 0,2 0 104,0 0 880,-4 0 0,3 3 0,-8 2 0,-5 2 0,-4 3 983,-4 1 0,3 3 0,-3-1 0,3 1 0,-3 0 0,2-1-97,4 1-886,-2 2 0,3-1 0,0 2 0,0 0 0,-1-3 0,-7-1 0,-5 0 0,-7-2 0,-5 0 0,-3-1 0,-5-3 0,0-2 0,-1-3 0,-2-12 0,-2-2 0,-2-10 0,-1-2 0,3-4 0,3-4 0,2-4 0,1-2 0,-1 0 0,-1 5 0,-2 5 0,-2 9 0,-3 4 0,0 1 0,-2 1 0,0-1 0,0-2 0,0 0 0,0-3 0,0 0 0,3-5 0,0-6 0,0-22 0,-1 12 0,-2-9 0,0 26 0,0 5 0,0 5 0,0 3 0,0 38 0,3-10 0,2 33 0,3-21 0,2 4 0,0-1 0,1 4 0,3 10 0,2 0 0,1 3 0,1 1 0,-2-7 0,0-1 0,-3-6 0,-3-9 0,0-5 0,0-4 0,-1 0 0,1 3 0,-2-2 0,1 1 0,1 1 0,1 0 0,1 2 0,0-1 0,-2-2 0,0-6 0,-3-2 0,-2-4 0,-1-1 0,-1 2 0,0-3 0,-7 3 0,-3-3 0,-9 1 0,-1 1 0,-6-2 0,0 0 0,-2-2 0,-1 0 0,3 2 0,-9 1 0,-1 4 0,-4 2 0,-2 2 0,-5 10 0,-8 5 0,2 4 0,1 1 0,12-8 0,3-3 0,-7 2 0,6-4 0,2-3 0,4-1 0,10-6 0,-1 0 0,5-3 0,5-3 0,3-2 0,5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32.0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24575,'61'0'0,"10"0"0,-11 0 0,26 0-492,-36 0 0,1 0 363,4 0 0,2 0-362,9 0 1,1 0 490,-2 0 0,0 0 266,-4 0 0,0 0-266,3 0 0,0 0-492,5 0 0,1 0 471,2 0 1,1 0 20,12 0 0,1 0 0,1 0 0,0 0 0,3 0 0,1 0-492,2 0 0,0 0 254,-3 0 0,1 0 238,3 2 0,-1 0 0,-5 1 0,0 2 0,3 1 0,-1 1 0,4 1 0,-1 1 0,-4-1 0,1 1 0,7 1 0,1 1 0,-1 2 0,-1 1 0,-8-1 0,0 0 0,0 0 0,0 1-492,9 1 0,0 0 0,-4-2 0,0 0 0,5 2 0,1 1 0,-4-3 0,-2 0 0,-12-2 0,-1-1 0,10 1 0,0 0 429,-9-1 1,-3 0 62,-2 1 0,-1 2 79,-4 0 0,-2 1-79,-8 1 0,-1 0 0,1 0 0,0 1 0,-5-2 0,-1 1 0,-5 0 0,-1 1 0,33 12 983,-3 4-828,-7-1-155,9 4 0,6 2 0,-9-1 0,-32-14 0,2 0 0,-2 0 0,-2-1 0,35 17 348,11 4-348,-1 4 0,-3 0 0,-38-20 0,0-1 0,23 15 0,-9-1 0,-2-2 0,-1 2 0,-3-1 496,-2-1-496,1 2 169,-7-2-169,7 4 0,-8-5 983,-1-3 0,-4-1 0,-6 0 0,0-1 0,-7 0 0,-2-1 0,-1-4 0,1 3-951,-1-3-32,-4-4 0,-2 1 0,0-3 0,-2 0 0,0-2 0,-4-3 0,-1-2 0,-1-3 0,-2-1 0,2 1 0,0 1 0,2 3 0,5 3 0,1 5 0,3 1 0,-1 2 0,-4-2 0,-2-4 0,-3-3 0,-2-6 0,-2-1 0,0 0 0,-1-1 0,1 1 0,-1 0 0,1 1 0,0 4 0,1 3 0,-1 4 0,1-1 0,-1-1 0,0-3 0,-1-6 0,-1 0 0,1-4 0,-1-3 0,1-20 0,-3 3 0,1-18 0,-1 7 0,2-3 0,1-3 0,0-4 0,0-4 0,0-3 0,1-7 0,3-1 0,-3 1 0,-2 5 0,-1 5 0,2-1 0,0-2 0,-1 1 0,-1 6 0,-3 8 0,-1 5 0,1 2 0,-3 1 0,0 1 0,0-2 0,0 1 0,0-2 0,0 0 0,0 0 0,0 3 0,0 3 0,0 0 0,0 5 0,0-1 0,-2 3 0,-8 33 0,4-6 0,-7 28 0,8-13 0,-3 3 0,1 6 0,0 0 0,1 2 0,3-3 0,-2-5 0,1-1 0,1-6 0,-1 1 0,1 7 0,0 4 0,-1 3 0,1 3 0,0-1 0,-2 0 0,2-3 0,-1-1 0,2-5 0,1-3 0,-1-3 0,-1-9 0,1-6 0,0-6 0,2-3 0,0 3 0,0-2 0,0 2 0,0-2 0,-9-2 0,-2-3 0,-5-3 0,2-1 0,3 0 0,3 0 0,-1 0 0,-6 0 0,0 0 0,-5 2 0,-3 3 0,-5 1 0,-6 6 0,-10 2 0,-3 3 0,-2 1 0,-1-3 0,5-2 0,0-3 0,-4 2 0,-2 0 0,-5 0 0,0 0 0,1 0 0,2 0 0,8-2 0,5 0 0,8-2 0,3-3 0,2 0 0,3-2 0,0 0 0,6-1 0,3-1 0,4 1 0,5 0 0,1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35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24575,'38'48'0,"6"-3"-984,3 1 238,0-4 746,11 5 0,4 6 0,9 6 280,-29-27 0,1 0-280,37 22 0,-8-8 0,-10-9 286,-4-4-286,-1-4 0,3 3 0,3 1 0,6 3 0,5 7-505,8-2 505,6-1 861,-8-4-861,-33-17 0,0-1 0,45 20-441,-8-4 441,2-1 0,-10-6 0,2 1 0,6 1 0,0-4 0,-7-3 0,5-5 0,-1-3 0,1-3 0,6-4 0,-11-4 0,11 1 0,-10 0 0,-6 0 0,13 3 0,-14-3 0,14 2 0,2 0 0,-2-2 0,7-1 0,-5-2 0,7-1 0,-2 0 0,7 0 0,-49 0 0,0 0 0,34-2 0,-6-4 0,-12-5 0,-5-5 0,4-3 0,2-2 0,4-2 0,-5-1 516,-2-2-516,-6-1 0,-1-1 0,-2 1 453,-2-1-453,-1-3 0,-4 1 0,3 0-984,-1-3 0,-3 3 0,-2-4 0,-6 1 0,5-6 0,0 0 104,-4 1 880,-6 4 0,-4 5 0,-2 0 0,-2-1 0,2-2 0,-2-3 0,6-3 0,0 1 0,-3 1 983,-7 8 0,-4 6 0,-2 2 0,-1 5 0,0 1 0,-3 2-97,-2 2-886,-3 0 0,0 1 0,0 0 0,-1 0 0,3-2 0,-2 0 0,0-1 0,-1 1 0,-1 3 0,-1-1 0,-26 3 0,1 2 0,-34 2 0,5 2 0,-6 0 0,-7 0 0,-3 0 0,-4 0 0,2 2 0,8 3 0,11 4 0,7 1 0,8 1 0,2-3 0,7-1 0,0 0 0,4-2 0,4 0 0,0-3 0,2-1 0,2 1 0,1 0 0,3 0 0,-1-1 0,37-1 0,-3 0 0,38 0 0,-9-3 0,8-3 0,-7-2 0,-1-2 0,-6 1 0,-1 3 0,2 0 0,-9 2 0,-3 1 0,-7-2 0,8 0 0,-2-3 0,-3 0 0,-5 1 0,-11 2 0,-2 2 0,-3-1 0,-1 2 0,-3-2 0,5 0 0,-4 0 0,3-3 0,0 1 0,2-3 0,1 0 0,2 2 0,-2 0 0,-3 1 0,-1 1 0,-3 1 0,5 2 0,-3 2 0,3 0 0,-3 0 0,-1 0 0,2 0 0,0 0 0,2 0 0,-3 2 0,-3 2 0,0 6 0,-2 1 0,1 6 0,1-1 0,-2 2 0,2 3 0,-1 4 0,1 3 0,-1 6 0,1-1 0,-1-1 0,-2 2 0,-1 0 0,1 5 0,1 3 0,-1 1 0,-1 5 0,-2 1 0,0-6 0,0-5 0,0-5 0,0-6 0,0-1 0,0-5 0,0-8 0,0-1 0,0-3 0,2 1 0,0 1 0,0 2 0,2 4 0,-1 1 0,0 1 0,0-3 0,-1-3 0,0-3 0,0-2 0,-1 1 0,-1-1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13224,'82'58'0,"-1"-1"0,1 1 0,-1 0 0,1-1 0,0 1 0,-1 0 0,1-1 0,0 1 0,-1 0 0,1-1 0,-1 1 0,1 0 0,0-1 0,-1 1 0,1-1 0,0 1 0,-1 0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0,-1 1 0,1 0 0,0-1 0,-1 1 0,1 0 0,0-1 0,-1 1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0,0 1 0,-1 0 0,7 3 0,0 0 0,1 1 0,0-1 0,-1 1 0,2-1 0,-1 1 0,0-1 0,1 1 0,0-1 0,0 1 0,0-1 0,0 0 0,0 1 0,1-1 0,-1 0 0,1 1 0,-1-1 0,0 0 0,1 0 0,-1 0 0,1 0 0,-1 0 0,1 0 0,-1-1 0,0 1 0,0 0 0,0-1 0,0 0 0,0 0 0,-1 0 0,1 0 0,-1 0 0,0 0 0,0-1 0,-1 1 0,1-1 0,-1 0 0,-1 0 0,1 0 0,-1-1 0,0 1 0,0-1 0,-1 0 0,0 0 0,-1 0 0,0-1 0,0 0 0,-1 0 0,0 0 0,-1 0 0,0-1 0,-1 0 0,0 0 0,0 0 0,-1-1 0,-1 0 0,0 0 0,-1 0 0,0-1 0,-1 0 0,-1 0 0,0-1 0,-1 0 0,0 0 0,-1 0 0,-1-1 0,0 0 0,-2 0 0,0-1 0,0 0 0,-2 0 0,0-1 0,-1 0 0,-1 0 0,0-1 0,-2 0 0,0-1 0,-1 1 0,-1-2 0,-1 1 0,-1-1 0,0-1 0,-2 1 0,0-2 0,-2 1 0,0-1-34,40 32 0,-2 1 0,-2-2 0,-1 1 0,-3-1 0,-1-1 0,-1 0 0,-3-1 0,-1-1 1,-2 0-1,-2-2 0,-1 0 0,-2-1 0,-2-1 0,-1-1 0,-2-1 0,-1-1 0,-2-2 0,-2 0 1,-1-2-1,-2-2 0,-1-1 0,-2-1 0,-1-1 0,-2-3 0,-1-1 0,-2-1 0,-1-2 0,-1-2-76,34 31 1,-8-7 0,-6-4 0,-4-4-1,-4-4 1,-2-1 0,-1-1 0,1 1-1,1 1-13,4 3 0,-1-1 0,-1-1 0,-1 0 0,-1-2 0,0 0 0,-1 0 0,-2-2 54,15 14 0,0 0 0,-1-1 0,-3-3 0,-6-6 0,-8-7 1,0 0-1,-9-9 0,0-1 0,21 21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55.65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948 3 24575,'56'0'0,"-4"0"0,-1 0 0,3-2 0,3 3 0,2 10 0,-7 10 0,-5 7 0,-6 6 0,-4 4 0,-8-1 0,1 5 0,-3-4 0,-3 0 0,-2 4 0,-1 2 0,-4 12 0,-1 7 0,-2 9 0,-2 3 0,1 0 0,-2-2 0,-1 4 0,-7 0 0,0-4 0,1 4 0,-1-7 0,0-5 0,-3-4 0,0-4 0,0 2 0,0 4 0,0 1 0,0-4 0,0 0 0,0-4 0,-2-4 0,-7 2 0,-3-2 0,-6 1 0,-2 3 0,-3-2 0,-8 6 0,-1-2 0,-8 6 0,-6 6 0,-2-3 0,16-25 0,-2 0 0,2-2 0,-1-1 0,0 0 0,0-1 0,-29 34 0,12-13 0,0 1 0,0-3 0,-2-2 0,5-8 0,5-5 0,8-6 0,4-3 0,5-5 0,2-3 0,-1 0 0,0 1 0,-5 9 0,-3 2 0,-1 1 0,1 0 0,4-7 0,3-3 0,4-7 0,4-6 0,2-3 0,3-5 0,2-3 0,2-2 0,-4-2 0,5-1 0,-1-9 0,4-2 0,1-6 0,-2 3 0,-1-1 0,-5-7 0,-5-9 0,-7-11 0,-5-7 0,-5-7 0,-13-21 0,2 1 0,1-3 0,2 3 0,11 15 0,-2-3 0,7 12 0,6 13 0,6 15 0,5 7 0,3 10 0,5 37 0,5-7 0,2 32 0,4-15 0,0 6 0,-1 0 0,1 3 0,-1 0 0,0 9 0,3 7 0,-1 6 0,1 2 0,-2-4 0,-2-5 0,-2-6 0,-1-5 0,0-9 0,-2-9 0,-2-8 0,-2-9 0,0-4 0,0-3 0,2-3 0,0 5 0,0-3 0,2 2 0,-2-1 0,2-4 0,9 0 0,-5-4 0,6-2 0,-6 0 0,1 0 0,2 0 0,11 0 0,12 0 0,15 0 0,3 1 0,19 6 0,0 0 0,5 2 0,6 1 0,-11 0 0,11 2 0,-4 1 0,-4 0 0,-9 0 0,-9-1 0,-7 0 0,0-1 0,-7-2 0,-3-1 0,-6-3 0,-7-3 0,-2 0 0,-6-1 0,-4-1 0,-4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21325 0 24575,'-66'31'0,"0"0"0,5 0 0,-5 4 0,-6 3-246,-6 3 0,-6 3 0,-5 3 0,-6 3 105,23-11 1,-3 0-1,-3 2 1,-3 2-1,-2 1 1,-3 1-1,-3 2 51,13-7 1,-1 1-1,-3 2 1,-3 1 0,-1 0-1,-1 2 1,-1 0 0,-2 0-1,0 1 1,0-1-1,-1 1 14,7-4 0,-2 1 1,1 0-1,-2 0 0,0 1 1,-1 0-1,-1 0 1,0 1-1,-1-1 0,-1 2 1,-1 0-1,0 0 0,-1 1 14,8-5 1,0 1-1,-2 1 1,0 0-1,-1 0 1,0 0-1,-1 1 1,0 0 0,-1 1-1,0-1 1,-1 1-1,0 0 1,0 1-1,0-1 1,-1 1-1,0-1 10,9-3 0,-1-1 0,0 1 1,0-1-1,-1 1 0,0 0 0,0 1 1,-1-1-1,1 1 0,-1 0 0,-1 0 1,1 0-1,-1 0 0,1 1 0,-1 0 1,0-1-1,0 1 0,0 0 0,-1 1 2,2-2 1,0 1 0,1-1 0,-1 0 0,0 1 0,1-1-1,-1 1 1,0-1 0,0 1 0,-1 0 0,1 1 0,-2 0 0,0 0-1,0 1 1,-1 0 0,-1 1 0,0 1 0,-2 0 0,0 1-1,-2 1 14,15-7 1,-2 0 0,0 0 0,-1 2 0,-1 0 0,0 0 0,-1 1 0,-1 0 0,0 1-1,-1 0 1,0 0 0,0 1 0,-1 0 0,1 0 0,-1 1 0,-1-1 0,1 1 0,0 0-1,0 0 1,0 0 0,0-1 0,1 1 0,-1 0 0,1-1 0,1 0 0,0 0 0,0 0-1,1 0-2,-4 2 0,0 0 0,0 0 0,0 0 0,0-1 1,1 1-1,-1 0 0,1 0 0,-1 0 0,1 0 1,0 0-1,0 0 0,0 0 0,1 0 0,-1 0 1,0 0-1,1 1 0,0-1 0,-1 0 0,1 1 1,0-1-1,0 1 0,0-1 0,0 1 0,1 0 0,-1 0 0,2-1 0,-1 1 0,1-1 0,-1 1 0,0 0 1,1 1-1,-1-1 0,0 0 0,1 1 0,-1-1 1,1 1-1,0-1 0,0 1 0,0-1 0,1 1 1,0-1-1,0 1 0,0-1 0,1 0 0,0 0 1,0 0-1,1 0 0,0-1 0,0 1 0,2-1 0,-1-1-7,-6 6 0,0-1 0,0 1 1,0 0-1,0-1 0,0 1 1,0 0-1,1 0 0,0-1 1,1 0-1,0 0 0,1 0 1,0-1-1,2 0 0,0 0 1,2-1-1,0-1 0,2 0 1,1-1-1,1-1 0,2 0 0,1-2-31,-20 15 0,4-1 1,2-2-1,2-1 0,2-1 1,1-1-1,1 0 1,1-1-1,1 0 0,0 1 1,0-1-1,-1 1 0,-1 0 0,2-1 0,-1 1 1,1 0-1,-1-1 0,0 1 1,1 0-1,0-1 1,1 1-1,1-2 0,1 0 1,2-1-1,0 0 0,2-2-34,-14 12 1,2-2 0,1 0 0,2-1-1,1-1 1,1 0 0,2-2 0,1 0-1,1-1-31,-8 7 1,3-1-1,1-2 1,2 0-1,0-1 1,1 0-1,0-1 0,3-2 1,-1 0-1,1 0 1,1-1-1,1 0 1,1-2-1,4-1 13,-11 10 0,2-2 0,3-1 0,2-2 0,4-2 128,1-2 0,4-2 0,2-3 0,0 1 327,-14 12 1,1-1 0,6-5-119,-4 4 1,6-6 281,13-15 1,2-3-1,-1 2 1,2-2 491,-23 14-738,27-16 1,22-20 0,12-8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3128 24575,'0'-75'0,"0"20"0,0-4 0,0-18 0,0-5-492,0-15 0,0-4 164,0 26 0,0-2 0,0-1 0,0-7 0,0-3 0,0 2 0,0 2 0,0 0 0,0 1 0,0-1 0,0 1 0,0 2 202,0 10 0,0 3 1,0 3 616,0-17 1,0 3-203,0 3 1,0 2-264,0 15 1,0 4-27,0-40 0,0 28 0,0 20 0,0 11 983,5 10 0,15 18-211,18 21-772,42 35 0,-28-14 0,3 4-53,11 10 1,5 4 52,-12-7 0,3 3 0,-1 0-328,-6-4 0,0 0 0,-1 1 0,5 5 0,0 1 0,-1 1 113,-1 0 0,-1 0 0,-1 0 215,0 0 0,-1-1 0,-1 0 0,1 1 0,0-1 0,-2 0 0,16 15 0,-4-3-32,-9-10 1,-4-3 31,-12-11 0,-3-2 0,33 32 0,-16-24 0,-20-17 904,-13-14-904,-5-6 983,-8-4 0,1-2-128,-2-25-855,2-39-492,-3 4 0,0-6 0,0-2 0,1-4 0,2-25 0,0-4 164,-2 29 0,0 0 0,0-1 0,0-6 0,0-1 0,1-2 0,0-8 0,0-3 0,0 1 0,0 5 0,-1 1 0,1 2 0,-1 5 0,0 2 0,1 2-164,1-22 0,1 5 59,-1 16 0,0 7 433,3-28 0,-2 25 0,-4 27 0,-3 26 0,0 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991 0 24575,'-40'0'0,"-1"0"0,-1 0 0,-8 0 0,-13 7 0,-8 7 0,-3 13 0,-5 14 0,8 2 0,-2 10 0,10-2 0,15-9 0,12-6 0,15-8 0,1 4 0,-1 13 0,0 4 0,7 3 0,-6 14 0,-2 18 0,7-19 0,0 5 0,-1 8 0,2 1 0,2-4 0,2-2 0,2-4 0,3-5 0,1 27 0,3-4 0,1-6 0,0-15 0,0-8 0,0-18 0,0-7 0,0-4 0,2-1 0,6 4 0,10 9 0,12 3 0,12 7 0,4-1 0,7 1 0,5 1 0,7 0 0,7 3 0,2-4 0,6-5 0,-11-8 0,-8-10 0,-2-3 0,-5-6 0,20 0 0,1 0 0,-6-5 0,-3-3 0,-8-5 0,4-2 0,-3-4 0,0 0 0,-3 0 0,-2-5 0,3-10 0,-8-4 0,0-7 0,-3-3 0,-1-3 0,5-8 0,-2-2 0,-2-2 0,-7-2 0,-7 1 0,-4-8 0,-4-4 0,2-14 0,-2-2 0,-4-13 0,-2-1 0,-5 4 0,-1 1 0,0 12 0,-2-13 0,-1 5 0,-2 0 0,0 3 0,-1 10 0,-1-4 0,-2 2 0,-2 3 0,-9-10 0,-14-2 0,-16 2 0,-16 9 0,-10 17 0,-1 10 0,-3 4 0,-12-1 0,-4-1-492,32 15 0,-3 0 448,-3-1 0,-2 1 44,6 3 0,-1 0 0,2 1 0,0 1 0,-42-8 0,5 7 0,2 5 0,8 6 0,41 6 0,11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2122 24575,'-4'-98'0,"2"34"0,0-5 0,2-21 0,0-4-492,0-6 0,0 0 0,0 5 0,0 1 0,0-2 0,0 1 0,0 5 0,0 0 0,0-3 0,0-1 0,1-2 0,1 3 0,1 10 0,1 3 0,0 9 0,0 3 0,0 11 0,0 5-492,2-22 0,-2 29 915,1 18 69,1 15 0,0 10 983,7 3 0,13 13 0,23 16-492,-10-3 1,5 3-1,15 14 1,3 3-1,7 5 1,2 2-165,-19-13 1,0 1 0,0 1-52,1 1 1,-1 0 0,0 2-277,1 0 0,-1 2 0,2 1 0,6 6 0,1 3 0,0 0 0,2 2 0,-1 1 0,-1-1 0,-5-5 0,-1 0 0,-3-1 0,16 16 0,-5-5-492,-14-14 0,-6-5-75,19 21 367,-4-6 200,-9-12 0,-10-9 0,0-4 459,-10-10-459,-9-8 983,-2-7 0,-5-7 0,-1-1 0,0-14-441,-1-34-542,2-44 0,-6 33 0,0-3-492,0-10 0,0-3 167,-1-8 1,0-2-168,0-8 0,-1-2 0,0-5 0,0 0 375,0-3 1,1 2 116,0 12 0,0 5 0,-2 12 0,1 3 0,-1 6 0,0 5 0,2-14 0,-3 19 0,0 26 0,-1 15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746 401 24575,'-24'46'0,"-3"7"0,-13 15 0,-4 16 0,4 3 0,18-40 0,1 1 0,2 2 0,1 0-492,1 3 0,1 1 468,2 5 1,1 0 23,4 1 0,2 1 0,2-1 0,2 0 0,1-2 0,1-2 0,1 41 0,0-14 0,0-20-984,0-2 0,6 2 0,12 2 0,16 3 0,9-17 0,17-2 615,7-12 369,10-5 0,6-1 0,-34-21 0,2 0 0,9 0 0,2 0-492,3-3 0,1-1 0,2-1 0,-2-2 0,-13 0 0,-4-1-492,30-2 903,-7 0 81,6 0 0,5-4 0,0-6 0,-3-14 0,-9-12 0,-3-8 0,-9-4 0,-9-6 0,-2-7 0,-1-7 0,-5-7 983,-13 6 0,-5-6 0,-5-11-522,-12 36 1,0-2-462,-2-6 0,-1-3 0,-1-3 0,-1-1 0,0-3 0,-2 0 0,-2-3 0,-2 0 0,-3 4 0,-2 1 0,-2 8 0,-2 3 0,-4 5 0,-2 5 0,-14-18 0,-13-10 0,16 32 0,-2 1 0,-33-31 0,24 30 0,-1 3 665,-27-14-665,4 15 0,-16-2 0,7 11 983,-17-1 0,-4 1-492,46 15 1,-1 1-1,-2 0 1,-1 1-1,1 2 1,-1 2-1,0 2 1,0 2-158,-45-1-334,47 3 0,0 2 0,-45 1 0,0 15 0,8 11 0,7 15 0,5 12 0,2 8 0,34-26 0,1 2 0,0 3 0,1-1 0,4-3 0,2 0 0,-24 29 0,8-10 0,23-29 0,6-4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2326 24575,'0'-53'0,"0"0"0,0 0 0,0 0 0,0-6 0,0-2-492,0-2 0,0-1 0,0-6 0,0-1 127,0-3 0,0-1 365,0-1 0,0 0 0,0-1 0,0 2 428,0 6 1,0 0-429,0-3 0,0 0 0,0 1 0,0 1-115,0 0 0,0 1 115,0 7 0,0 2 0,0-38-984,0 11 0,0 12 0,0-3 0,0 10 0,0 14 0,0 7 0,0 12 738,0 10 0,0 12 0,0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2562 24575,'0'-92'0,"0"32"0,0-6 0,0-19 0,0-7-328,0 20 0,0-4 0,0 0 0,0-5 0,0 0 0,0-1 0,0-3 0,0 0 0,0 0 0,0 4 0,0 1 0,0 0 0,0 2 0,0 1 0,0 0 0,0 5 0,0 0 0,0 2-164,0-28 0,0 3 0,0 8 0,0 4 0,0 16 0,0 4 477,0 8 0,0 4 15,0-17 0,0 21 0,0 20 0,0 15 0,0 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4.7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2536 24575,'0'-99'0,"0"0"0,0 0 0,0 0 0,0 0 0,0 0 0,0 0 0,0-1 0,0 1 0,0 0 0,0 0 0,0 0 0,0 0 0,0 0 0,0-7 0,0-5 0,0-3 0,0-1 0,0 3 0,0 3 0,0 8 0,0 8 0,0 12 0,0 13 0,0 16 0,0-34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7:01.67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1090 1 24575,'-4'57'0,"0"22"0,4-29 0,0 2 0,0 10 0,0 2-453,0 2 0,0 1 453,0 3 0,0 1-492,0 1 0,0 1 279,0 3 0,0-2 213,0-3 0,0-2 0,0-3 0,0-1-492,0 2 0,0-1 422,0 0 0,0 1 70,0 7 0,0 1 0,0 1 0,0-1 0,0 0 0,0-1 0,0 1 0,0-1 0,0 0 0,0-2 0,0-9 0,0-1-180,0-6 1,0-1 179,0 39 0,0-17 576,0-9-576,0-19 983,0-15-415,0-7 415,0-7-725,0-1 173,0-4-431,0-3 0,0 0 0,0-2 0,0 0 0,-9-4 0,-1-15 0,-8 0 0,-1-14 0,-3 3 0,-10-7 0,-11-5 0,-17-5 0,-11-2 0,-13-2-466,35 18 1,0 0 465,-1-2 0,0 1 0,3 1 0,1 0 0,-41-24 0,6 3 0,8 2 0,8 3 0,19 12 0,17 10 0,8 6 0,7 2 0,8 4 0,37 28 0,5 4 0,34 26 0,1-3 0,6 3 0,-27-21 0,2 1 0,-1 1 0,2-1 4,2 3 0,0-1-4,-2 0 0,-2-1 0,-9-6 0,0 1-88,0 0 1,0-1 87,27 23 0,-5-6 0,-15-9 0,-15-12 0,-10-7 0,-9-8 0,-3-4 914,-1-3-914,-3-1 184,1-1-184,3-4 0,8-8 0,9-5 0,29-21 0,-15 11 0,3-3-492,12-8 0,4-4 82,10-8 0,2-2 410,1-1 0,-3-1 0,-8 4 0,-3 2 0,-11 8 0,-3 2 0,-8 4 0,-2 1 0,27-21 0,-1 1 0,-7 7 0,-16 14 0,-12 11 0,-10 9 0,-6 5 0,-6 4 0,-1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5.6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 2110 24575,'-4'-65'0,"2"17"0,0-6 0,2-23 0,0-8-492,0-13 0,0-3 164,0 31 0,0 0 0,0-1 0,0-5 0,0 0 0,0 0 0,0 0 0,0 0 0,0 0 197,0 4 1,0 0-1,0 2 131,-1 1 0,0 2 0,0 1-34,-2-16 0,-1 4 34,0 13 0,0 3 0,0 9 0,0 4 0,0-16 0,4 34 0,-1 18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6.38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1112 1781 24575,'-18'-74'0,"3"27"0,-4-3 0,-9-16 0,-5-3-492,-8-12 0,-4-3 0,0-2 0,-3-1 164,13 28 0,-1-1 0,1 1-164,-14-21 0,1 2 55,0 5 0,0 1 178,-3-2 0,1 2 259,8 12 0,0 3 247,-1 0 1,1 3-248,7 9 0,0 2 0,-21-22 0,7 9 983,15 17-738,10 18 1,13 11 0,4 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7.1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2602 704 24575,'-39'0'0,"-14"-6"0,-15-7 0,14-5 0,-5-4-492,-14-5 0,-5-3 164,17 7 0,-2-2 0,-2 0 0,-3-5 0,-2-1 0,0 1 0,5 3 0,-1 1 0,0 0 0,-3-2 0,0 0 0,0 2 0,2 2 0,1 1 0,-1 1 0,0 3 0,0 0 0,-1 2 0,-4-2 0,-1 1 0,1 1-164,-23-4 0,3 3 0,3 3 0,2 3 78,9 3 0,4 4 610,11 3 1,4 0-1,-13 1 1,24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7.78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3415 8 24575,'-75'-4'0,"24"2"0,-5 1 0,-16 0 0,-5 2-492,-3-1 0,-2 0 0,-9 0 0,-4 0 164,21 0 0,-2 0 0,-1 0 0,-5 0 0,-1 0 0,-3 0 82,9 0 0,-2 0 0,-2 0 0,0 0 0,-3 0 0,-2 0 0,1 0 0,0 0 0,4 0 0,1 0 0,0 0 0,0 0 0,1 0 0,0 0 0,0 0 0,2 0-82,-18 0 0,3 0 0,3 0 0,13 0 0,3 0 0,1 0-164,-29 0 0,4 0 688,18 0 1,11 0-1,-3 0 1,20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8.5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1775 1 24575,'0'35'0,"-5"1"0,-9-12 0,-21 1 0,-18-7 0,-27-1 0,31-7 0,-2 0-492,-11 0 0,-2 1 34,-11 3 1,-3 2 457,-4 2 0,-3 0-492,-11 5 0,-1 2 0,2 3 0,0 2 443,-1 0 1,3 1 48,12-2 0,4 0-320,14-6 0,3-1 320,6-4 0,6-2 0,1-2 0,7-2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9.37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2201 1 24575,'-42'42'0,"-17"20"0,18-20 0,-4 3-492,-11 11 0,-5 5 164,10-10 0,-3 3 0,-2 1 0,-8 7 0,-3 1 0,-1 2 82,11-10 0,-1 0 0,-1 2 0,0-2 0,0 0 0,1 0 0,0 0 0,0-2-82,-12 11 0,0-1 0,1-2 0,4-6 0,1-1 0,2-3 0,7-9 0,2-2 0,0 0-164,-27 16 0,1-2 95,7-7 1,3-3 592,11-10 1,6-4-1,-11 9 1,27-21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0.10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903 0 24575,'0'53'0,"-13"26"0,0-19 0,-5 6-492,-8 20 0,-5 11 246,8-26 0,-3 8 0,-1 2 0,0 0 0,-1 6 0,-1 1 0,0 1 0,-1 2 49,4-10 0,-1 3 1,-1 0-1,1 0 0,1-1 0,1-4 0,1 1 1,0-1-1,1-2 0,0-1-49,-2 4 0,1-2 0,0-2 0,2-1-82,-5 18 0,1-2 0,2-5 0,5-17 0,2-3 0,1-2-164,-8 22 0,2-4 0,8-12 0,2-4 295,1-8 0,1-5 1,2 8-1,3-24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0.8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56 0 24575,'2'57'0,"0"0"0,0 8 0,0 3 0,-2 18 0,0 5-328,0-21 0,0 3 0,0 0 0,0 1 0,0 0 0,0 2 0,0 4 0,0 0 0,0 0 0,-1-3 0,-1-2 0,1-1-164,-1 25 0,-1-3 31,0-3 1,-2-4 460,-2-15 0,-1-5 196,2-8 1,-1-5-1,-5 16 1,6-28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1.5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24575,'2'60'0,"1"-1"0,-1 11 0,-1 3 0,-1 22 0,0 4-492,0-3 0,0 0 0,0-4 0,0-1 0,0 2 0,0-1 0,0-1 0,0 2 164,0-24 0,0 3 0,0-2 0,0-2 0,0-1 0,0-1-164,0 20 0,0-4 0,0-10 0,0-3 0,0-6 0,0-2 373,-1-2 1,0-4 0,0 14 0,-1-25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2.2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24575,'25'51'0,"7"34"0,-19-25 0,-2 5-492,4 16 0,0 6 164,-5-21 0,-1 3 0,-1 0-164,1 29 0,-2 0 164,-3-30 0,1 0 0,-1 1 143,-2 3 1,0-1 0,0-1 184,1 20 0,-1-3-111,1-1 0,-1-3 111,-2-14 0,0-5 0,0-9 0,0-5 0,0 18 0,0-22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06:30.9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24575,'39'0'0,"6"0"0,20 0 0,2 0 0,-3 0 0,-1 0 0,-6 0 0,6 0 0,9 0 0,-9 0 0,-9 0 0,-9 0 0,-12 0 0,-3 0 0,2 0 0,-1 6 0,-4 5 0,5 10 0,-4 6 0,3 5 0,6 5 0,-7-2 0,3 7 0,-5-3 0,-4 3 0,1 2 0,-3-1 0,-1 6 0,0 1 0,0 4 0,1 4 0,0 5 0,-3 4 0,-2 4 0,-1 8 0,-3-7 0,-3 2 0,-4-11 0,-3-5 0,-3 3 0,0-2 0,0 7 0,0-5 0,0-5 0,0-4 0,-5-4 0,-4 2 0,-5 1 0,-5-1 0,-2 3 0,-2-3 0,2-3 0,0-2 0,1 1 0,-1 2 0,-2 2 0,0-1 0,-3-2 0,-1-1 0,-2-1 0,-1 0 0,0 0 0,0 2 0,0 1 0,-4 1 0,1-3 0,-3-1 0,3-2 0,5-6 0,1-1 0,0-2 0,-4 0 0,-1 3 0,1-3 0,2-3 0,4-1 0,-2 1 0,4 1 0,0-2 0,3-3 0,3-4 0,1-5 0,2-4 0,4-3 0,1-4 0,4-3 0,-2-2 0,0-2 0,-1 0 0,-1 0 0,2 0 0,0-2 0,3-2 0,2-2 0,2-2 0,0-1 0,0 1 0,0-3 0,0-6 0,0-5 0,0-6 0,1-2 0,2-1 0,2-6 0,1-2 0,0-4 0,2-2 0,-2 1 0,1 0 0,-1 1 0,-3 3 0,0 8 0,-1 4 0,0 6 0,1 6 0,-1 2 0,-2 4 0,0 5 0,0 30 0,-2-2 0,-5 26 0,-3-6 0,-6 3 0,-1 6 0,1 5 0,-1-1 0,1 1 0,1-2 0,0-4 0,2-5 0,-1-9 0,3-6 0,2-8 0,4-5 0,0-6 0,-1-2 0,6-2 0,11-2 0,13-3 0,12 0 0,7 2 0,3 3 0,0 3 0,1 0 0,-4 1 0,-5-2 0,-6 1 0,-5-4 0,0 0 0,4 1 0,4 0 0,-1 2 0,6 0 0,-4 0 0,0 0 0,0 1 0,-8-1 0,-2-2 0,-5-2 0,-7-4 0,-3-2 0,-9 0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3.0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24575,'19'56'0,"1"1"0,4 12 0,3 4 0,-3-11 0,2 4 0,0 2-328,4 9 0,1 3 0,-1 0 0,-3-2 0,0 0 0,-1 0 0,2 0 0,-1 0 0,-1-2 0,-2-8 0,-2-2 0,-1-3-164,4 14 0,-2-2 9,0-1 1,-2-3 482,-7-11 0,-2-5 0,1 11 0,-2-11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3.7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24575,'56'32'0,"14"3"0,18-2-492,-32-14 0,3 1 0,8 0 0,4 0 0,6 1 0,3-1 285,2-2 0,1-1 207,-6-3 0,-1-4 0,-7-3 0,-3-2 196,-5-1 1,-6-2-1,3-2 1,-12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4.5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1 196 24575,'64'0'0,"-16"0"0,6 0 0,20 1 0,7-2-328,-14-1 0,4-1 0,0-1 0,3-1 0,0 0 0,2-2 0,6-1 0,2-1 0,-1-1 0,-2-1 0,-1-1 0,0 0 0,-1 0 0,0 1 0,-2-1 187,-2-1 1,-1 1-1,-7 0 1,-5 2-1,-6 0 1,26-5-1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5.3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1161 24575,'51'-25'0,"0"0"0,5-3 0,5-3 0,2-3 0,12-8 0,3-2 0,4-3-246,-7 5 0,3-1 0,1-1 0,2-1 49,-10 6 0,2-1 1,0 0-1,0 0 0,-2 1-49,9-4 0,-2 0 0,1 1 0,3 0 156,-3 4 1,5-2-1,1 2 1,-5 2 0,-10 3-1,21-11 1,-8 5 0,-20 14-1,-1 0 1,1 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6.1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2075 24575,'17'-92'0,"5"18"0,6-8 0,-4 13 0,2-5 0,3-2-246,-1 8 0,3-2 0,1-1 0,0 0 0,1 1 0,1 0 0,0 1 0,-1 2-82,9-15 0,-1 2 0,-1 2 0,0 3 0,-1 1 0,-2 3-164,8-18 0,-3 5 0,-4 9 0,-1 4 0,-3 8 0,0 6-492,18-19 940,-8 31 289,-9 24 1,-17 13 0,-5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6.9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3292 24575,'6'-59'0,"-1"0"0,8-7 0,4-10 0,3-7 0,0 0 0,-2 5 0,1-3 0,1-1 0,0-3 0,1 0-164,-1 5 0,1-2 0,1-1 0,-1-1 0,1 1 0,-1 1-33,4-12 0,-1 0 1,1 0-1,-1 3 0,-2 3-49,-1-4 0,0 3 0,-2 2 0,-1 1 0,-1 9 0,-1 0 0,-1 3 0,-1 2-82,-1-11 0,-1 3 0,-1 1 0,-2 7 0,0 0 0,-2 6-164,-1-7 0,-2 5 0,1 3 0,-1 6-492,1-14 974,-2 39 10,3 20 0,2 9 0,0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2:42:09.86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0 777 24575,'79'-7'0,"9"-4"0,6-7-492,-41 7 0,2 1 0,2-2 0,0 1 0,2-4 0,0-1 0,1 1 0,0-1 0,-1 0 0,1 1 0,4-1 0,4 0 0,18-4 0,6-1 164,-19 5 0,3-1 0,4 0 82,-10 2 0,4 1 0,1 0 0,1 0 204,6 0 0,3 1 0,1 0 0,-1 1 42,4 1 0,0 1 0,1 1 0,0 1 0,0 0 0,0 2 0,0 1 0,-2-1 0,-3 2 0,-1 0 0,-2 1 0,0 0 0,19 0 0,-1 0 0,-2 1 0,-5 0 0,-1 1 0,-3 0 0,-15-1 0,-3 1 0,-2 0 0,27 1 0,-6 0 0,-17 0 0,-5 0 0,-14 0 0,-1 0 0,4 0 0,0 0 0,-5 0 0,-1 0 0,3 0 0,-1 0 0,1 1 0,-2 1 0,40 5 0,-5 6 0,-4 4 983,-2 6 0,14 7-492,-46-14 1,2 1-1,4 2 1,0 1-1,-5-3 1,-1-1 491,31 13 0,-7-5-527,1 1 527,10 4-279,10 2-704,0-1 0,-16-7 0,-8-6 0,-18-3 0,-11-3 0,-5 0 0,-10 0 0,-2-1 0,-7-2 0,-1-3 0,-5-2 0,-46-38 0,-9-1 0,3 1 0,-3-2 0,-33-25 0,16 7 0,16 10 0,17 13 0,10 11 0,3 3 0,5 3 0,0 0 0,5 3 0,-2 2 0,3 4 0,-3-5 0,-10-19 0,-5-10 0,-9-12 0,-10-7 0,7 15 0,-2 2 0,9 12 0,11 18 0,5 9 0,11 20 0,14 8 0,13 12 0,15 2 0,14 7 0,-3-7 0,-3-4 0,-9-9 0,-12-6 0,0 1 0,-1 0 0,0 0 0,5 4 0,5 7 0,1 4 0,5 5 0,-7-4 0,-7-7 0,-8-6 0,-10-7 0,-5-3 0,-2-5 0,-3-3 0,4 4 0,-3-3 0,1 5 0,-4-1 0,0 0 0,0 2 0,0 1 0,0-3 0,-1-2 0,-6-3 0,-4 0 0,-7 2 0,-1 1 0,-4 1 0,-4 3 0,-6 4 0,-8 3 0,-7 10 0,-21 15 0,28-15 0,-3 1 0,-4 5 0,-1 1 0,0 1 0,2-1 0,4-4 0,1 0 0,-33 24 0,9-8 0,8-7 0,8-3 0,9 1 0,10-5 0,9-2 0,6-8 0,4-8 0,-1-1 0,-2-4 0,8-4 0,1-4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02:42:18.59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2232 24575,'51'-34'0,"29"-22"0,-22 14 0,5-5 0,9-8 0,4-4 0,-19 15 0,1-2 0,1 1-325,-2 2 1,0 0-1,2 1 325,0 1 0,1 0 0,1 1 0,4-2 0,1 1 0,1 1 0,6 0 0,2 0 0,0 2-328,-5 3 0,0 1 0,0 2 80,0 2 0,0 2 0,-2 2 248,23-7 0,-3 3 0,-5 4 0,-2 1 0,2-2 0,-1 1 0,-6 2 0,0 1 0,0 0 0,-1 2 0,-12 3 0,-1 1 0,-3 0 0,-1 1 0,2 0 0,1-1 266,11-3 0,4-2-266,12-2 0,5-2 0,-24 7 0,2-1 0,0 1-200,3-1 0,1 0 0,0 1 200,1 1 0,0 0 0,1 2 0,2 0 0,0 1 0,0 2 0,-4 1 0,0 1 0,-2 1 0,-3 2 0,-2 0 0,-1 1 0,26-3 0,-6 2 0,-17 2 0,-5 1 0,-8 1 0,-5 2 0,25-1 0,-13 3 0,2 0 0,-1 0 0,5 0 0,-1 0 0,3 0 437,0 4-437,13 6 983,7 6-420,5 4-447,-7-2-116,-19-5 671,-17-3-671,-14-2 0,-10-1 0,2 0 0,7 0 0,3-1 0,4 2 0,-8 1 0,2-1 0,-1-1 0,-5-1 0,-3-1 0,-8 0 0,-4 0 0,-4-3 0,-3 1 0,-2-1 0,-26-24 0,0 6 0,-29-24 0,2 7 0,-3-3-984,-4-2 621,2 0 363,-10-7 0,14 12 0,-2-3 0,21 17 0,4 3 0,4 3 0,-1-1 983,0 1-619,0-5-364,0-3 0,-3-2 0,-4-4 0,1 5 0,2 4 0,9 6 0,11 9 0,35 23 0,10-3 0,33 18 0,8-7 0,-35-11 0,1 0 0,1 3 0,2 0 0,0 3 0,0 0 0,-3 0 0,-2-1 0,27 18 0,-18-9 0,-22-10 0,-12-5 0,-1-1 0,-5 0 0,-1-2 0,-5-1 0,-1-2 0,-1-3 0,-1 0 0,-2-3 0,-1 4 0,-4 1 0,-8 3 0,-7 7 0,-16 10 0,-10 15 0,-14 17 0,-5 4 0,-1 0 0,8-8 0,11-10 0,9-10 0,9-10 0,8-8 0,7-8 0,2-3 0,-1-2 0,-3 2 0,5-2 0,-1-1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3:53:39.4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1443 1 24575,'-29'69'0,"7"-25"0,-4 2 0,-13 12 0,-5 4 0,6-7 0,-1 3 0,-3 3-328,-6 10 0,-2 3 0,-1 3 82,11-14 0,-1 3 0,1 0 0,0 2 85,-1 2 1,1 3 0,0-1 0,2-2 160,-6 12 0,3-2 0,3-2 0,5-8 0,4-3 0,1-2 0,-5 12 0,4-5 0,5-8 0,1-2 0,-1 3 0,2-1 0,2-4 0,0 1 0,1 1 0,2-1 0,2-3 0,2-1 0,-1 2 0,1 0 0,1 1 0,0 0 0,2 0 0,-1 1 0,1 5 0,-1 3 245,0 15 0,-1 5-245,0 6 0,0 2 0,4-26 0,0 2 0,1-1 0,-1 2 0,0 0 0,0 0 0,2 0 0,0-1 0,1 0 0,1 0 0,0 0 0,1-1 0,0 0 0,1-1 0,0-2 0,2 28 0,0-3 0,0-10 0,0-1 254,-1-5 0,2-2-254,1-5 0,1-3 0,1-9 0,1-2 0,1-6 0,2-2 0,7 30 0,-2-11 0,0 6 0,0-3 0,1 5 0,0 12 0,3 3 0,-6-39 0,2 2 0,4 11 0,2 3 0,4 9 0,3 4 0,3 13 0,2 3 246,-8-30 0,1 2 0,0-1-246,1 2 0,1 0 0,0-1 0,-2-4 0,1-2 0,0 1 0,11 28 0,0-3 136,-5-9 0,-2-4-136,-3-12 0,-2-5 0,13 31 0,-15-36 0,-7-22 0,-6-15 0,1 0 601,0-2-601,-1-2 0,-2-1 0,0-2 0,0-1 0,0 1 0,3 2 0,2 5 0,6 10 0,4 10 0,3 8 0,1 0 0,-2-6 0,-2-9 0,-8-6 0,-3-6 0,-5-5 0,-2-3 0,0-1 0,0 1 0,0-3 0,1 3 0,0-2 0,1 3 0,1-2 0,1 1 0,4 3 0,1 4 0,2 4 0,-3 0 0,-2-2 0,-1-6 0,-3-4 0,-2-44 0,-2 9 0,-2-37 0,4 13 0,9-7 0,9-6 0,8-1 0,0 3 0,-7 14 0,-5 11 0,-7 12 0,-3 9 0,-1 2 0,-3 4 0,-1 0 0,-1 0 0,1-1 0,-1 1 0,0-1 0,0-1 0,-1-1 0,-1 0 0,0-2 0,0-4 0,0-2 0,0-2 0,0 3 0,0 6 0,0 6 0,0 34 0,0 6 0,0 30 0,-3-3 0,-2-1 0,-6 0 0,-3 2 0,1-6 0,-1 0 0,3-7 0,-1-4 0,0 1 0,1-5 0,-1-1 0,1-6 0,2-4 0,2-8 0,0-1 0,1-3 0,0 1 0,1 0 0,1 1 0,-1 0 0,0-5 0,-1-4 0,-3-6 0,-2-4 0,-1 0 0,-2 0 0,3 0 0,-3 0 0,-1 0 0,0 0 0,-4-2 0,-2-3 0,-3-3 0,-8-3 0,-3 0 0,-11-2 0,-23-1 0,-27-4 0,36 9 0,-2 0 0,-5 0 0,0 0 0,5 1 0,2 0 0,-39-5 0,30 2 0,34 5 0,20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B9F9-23B9-E5E0-5C99-924A2B6EC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3F379-70B3-ECF9-2F4D-4DA535BEB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0892-91A8-2C89-D424-2E59D415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E5A13-F3F1-AA8F-781C-83B2D9CF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F834E-CA4A-BF1C-7E28-C101678D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990C-B98A-E32D-FE9A-9C5F886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9EEC9-FCDA-199F-1DDC-62F5A562C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D44DE-A957-9F97-21B2-FC5B8EB04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8D13-B85B-6D39-C2AD-B65D187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83F25-0807-C68B-D910-B458A3F4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9EB24-1D95-1809-7516-6E88B992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36E0-BDB8-C8B2-3348-F09B29A3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04CAD-D9A8-0802-3607-EFC80628B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900E-9113-D67C-B46C-9E052B81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6A16-8D18-2DA8-2B95-FA33FB39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4B1BC-2FA8-C5E0-0968-2D81F3CF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340E1-FEF1-1C36-F9D3-C8BACC689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20304-6FF7-295E-1D50-15346FD4D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6DFB-0BF8-9465-5CE5-810982E3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5E86-4C11-36AE-A41C-FD4EDD00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61A7A-0CFD-7684-3BDC-50A4611F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5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063A-921D-6677-78F6-D4929AB0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3E60-AAA1-C355-3152-B1DE7035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3E7E-50F1-F7C9-338E-7D3D0ABE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A015-CEBF-3563-3744-448D9D5C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2B28-9C72-E277-E823-62BA19ED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6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3E60-AAA1-C355-3152-B1DE703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4" y="1189521"/>
            <a:ext cx="11837505" cy="1583496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>
                <a:latin typeface="Inconsolata" pitchFamily="2" charset="77"/>
                <a:ea typeface="Inconsolata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3E7E-50F1-F7C9-338E-7D3D0ABE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A015-CEBF-3563-3744-448D9D5C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2B28-9C72-E277-E823-62BA19ED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C9B9-8AF5-D704-1C8C-64CC6DC8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07132">
            <a:off x="860260" y="2562509"/>
            <a:ext cx="10515600" cy="1081858"/>
          </a:xfrm>
          <a:solidFill>
            <a:srgbClr val="FFFF00"/>
          </a:solidFill>
        </p:spPr>
        <p:txBody>
          <a:bodyPr anchor="ctr"/>
          <a:lstStyle>
            <a:lvl1pPr algn="ctr">
              <a:defRPr sz="6000" b="1" i="1">
                <a:solidFill>
                  <a:schemeClr val="tx1"/>
                </a:solidFill>
                <a:latin typeface="Helvetica Bold Oblique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4CAC-4FD5-6D37-A876-775F40B90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D1D02-FB0A-2ACE-F53A-29BBCD8E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3BAFF-4BBF-897E-EE93-C55EDA28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7448-1FAB-99ED-1E64-CBFA2EF6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BF77-2F93-84D4-46D0-94A56E9F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8C6E-1AEA-CEA4-ACAA-D921F73DE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356B5-029E-9412-3141-FE075FB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5F53C-F14A-89DC-9D93-716BB184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DF5A3-C0A9-7940-0CEF-2786A101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7B0E8-9EEC-1D44-9346-D263BE50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8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E9A1-1681-162B-1E4A-79C81E7FB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EEB32-7351-15DD-95E5-799BA8739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92001-A011-B297-8587-F9A7D771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BAE3E-D898-9F7B-487A-EE5A3463E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A7FB6-E083-5315-8A8D-4E16116A3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2DF83-B170-ECDC-85A2-FCF01E30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B7E4E-BAB3-A031-8A7A-6DFA371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CD251-6C8C-5CFE-3141-200B7EDE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0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2661-4A1C-B8A9-96F3-84B859D2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90864-E5F8-4F68-4E24-F920BCD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5C8FA-B09E-B2E9-7A19-54B5C494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589C6-B992-857F-106B-3F51F542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4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76412-3E75-8D2A-843D-7DDC8C67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10558-EC6B-7739-9FDD-E98698DB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92CBC-0106-1A78-9B67-85BDA1D4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6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EA3F-02BB-F8DD-81A3-980D80AA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1300-AB59-4344-3B49-CFFC8A15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16DD4-4335-5A77-0ECB-34460BD3C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CD3C1-66AF-6C25-6E52-3C24D059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BA755-AE6F-5B90-2A4F-E0AB127F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0DE7C-D566-1436-7426-61467D55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B5944-42F6-896E-E833-1CEE4E4F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9741E-8413-F34D-5492-B7A08BBE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57DDD-2B7D-B1FA-4C61-E607D5FD3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9628BAF-E828-4642-AF32-DD74BB674A52}" type="datetimeFigureOut">
              <a:rPr lang="en-US" smtClean="0"/>
              <a:pPr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4C5C6-84F3-6CAD-3184-10924F6D1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206D0-436E-93C4-8DF4-A1ED479E5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F1A5001-EF9A-8F42-9163-78145E3EE2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21.png"/><Relationship Id="rId4" Type="http://schemas.openxmlformats.org/officeDocument/2006/relationships/customXml" Target="../ink/ink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210.png"/><Relationship Id="rId7" Type="http://schemas.openxmlformats.org/officeDocument/2006/relationships/image" Target="../media/image2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220.png"/><Relationship Id="rId4" Type="http://schemas.openxmlformats.org/officeDocument/2006/relationships/customXml" Target="../ink/ink25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customXml" Target="../ink/ink3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2.png"/><Relationship Id="rId5" Type="http://schemas.openxmlformats.org/officeDocument/2006/relationships/customXml" Target="../ink/ink3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280.png"/><Relationship Id="rId7" Type="http://schemas.openxmlformats.org/officeDocument/2006/relationships/image" Target="../media/image30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6.xml"/><Relationship Id="rId11" Type="http://schemas.openxmlformats.org/officeDocument/2006/relationships/image" Target="../media/image36.png"/><Relationship Id="rId5" Type="http://schemas.openxmlformats.org/officeDocument/2006/relationships/image" Target="../media/image290.png"/><Relationship Id="rId10" Type="http://schemas.openxmlformats.org/officeDocument/2006/relationships/image" Target="../media/image35.png"/><Relationship Id="rId4" Type="http://schemas.openxmlformats.org/officeDocument/2006/relationships/customXml" Target="../ink/ink35.xml"/><Relationship Id="rId9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9.xml"/><Relationship Id="rId5" Type="http://schemas.openxmlformats.org/officeDocument/2006/relationships/image" Target="../media/image360.png"/><Relationship Id="rId4" Type="http://schemas.openxmlformats.org/officeDocument/2006/relationships/customXml" Target="../ink/ink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46.png"/><Relationship Id="rId3" Type="http://schemas.openxmlformats.org/officeDocument/2006/relationships/customXml" Target="../ink/ink40.xml"/><Relationship Id="rId7" Type="http://schemas.openxmlformats.org/officeDocument/2006/relationships/image" Target="../media/image43.png"/><Relationship Id="rId12" Type="http://schemas.openxmlformats.org/officeDocument/2006/relationships/customXml" Target="../ink/ink4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2.xml"/><Relationship Id="rId11" Type="http://schemas.openxmlformats.org/officeDocument/2006/relationships/image" Target="../media/image45.png"/><Relationship Id="rId5" Type="http://schemas.openxmlformats.org/officeDocument/2006/relationships/customXml" Target="../ink/ink41.xml"/><Relationship Id="rId10" Type="http://schemas.openxmlformats.org/officeDocument/2006/relationships/customXml" Target="../ink/ink44.xml"/><Relationship Id="rId4" Type="http://schemas.openxmlformats.org/officeDocument/2006/relationships/image" Target="../media/image420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7.xml"/><Relationship Id="rId5" Type="http://schemas.openxmlformats.org/officeDocument/2006/relationships/image" Target="../media/image49.png"/><Relationship Id="rId4" Type="http://schemas.openxmlformats.org/officeDocument/2006/relationships/customXml" Target="../ink/ink4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5.png"/><Relationship Id="rId3" Type="http://schemas.openxmlformats.org/officeDocument/2006/relationships/customXml" Target="../ink/ink48.xml"/><Relationship Id="rId7" Type="http://schemas.openxmlformats.org/officeDocument/2006/relationships/image" Target="../media/image52.png"/><Relationship Id="rId12" Type="http://schemas.openxmlformats.org/officeDocument/2006/relationships/customXml" Target="../ink/ink5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0.xml"/><Relationship Id="rId11" Type="http://schemas.openxmlformats.org/officeDocument/2006/relationships/image" Target="../media/image54.png"/><Relationship Id="rId5" Type="http://schemas.openxmlformats.org/officeDocument/2006/relationships/customXml" Target="../ink/ink49.xml"/><Relationship Id="rId10" Type="http://schemas.openxmlformats.org/officeDocument/2006/relationships/customXml" Target="../ink/ink52.xml"/><Relationship Id="rId4" Type="http://schemas.openxmlformats.org/officeDocument/2006/relationships/image" Target="../media/image420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59.xml"/><Relationship Id="rId18" Type="http://schemas.openxmlformats.org/officeDocument/2006/relationships/image" Target="../media/image63.png"/><Relationship Id="rId3" Type="http://schemas.openxmlformats.org/officeDocument/2006/relationships/customXml" Target="../ink/ink54.xml"/><Relationship Id="rId21" Type="http://schemas.openxmlformats.org/officeDocument/2006/relationships/image" Target="../media/image64.png"/><Relationship Id="rId7" Type="http://schemas.openxmlformats.org/officeDocument/2006/relationships/customXml" Target="../ink/ink56.xml"/><Relationship Id="rId12" Type="http://schemas.openxmlformats.org/officeDocument/2006/relationships/image" Target="../media/image61.png"/><Relationship Id="rId17" Type="http://schemas.openxmlformats.org/officeDocument/2006/relationships/customXml" Target="../ink/ink61.xml"/><Relationship Id="rId2" Type="http://schemas.openxmlformats.org/officeDocument/2006/relationships/image" Target="../media/image56.png"/><Relationship Id="rId16" Type="http://schemas.openxmlformats.org/officeDocument/2006/relationships/image" Target="../media/image420.png"/><Relationship Id="rId20" Type="http://schemas.openxmlformats.org/officeDocument/2006/relationships/customXml" Target="../ink/ink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0.png"/><Relationship Id="rId19" Type="http://schemas.openxmlformats.org/officeDocument/2006/relationships/customXml" Target="../ink/ink62.xml"/><Relationship Id="rId4" Type="http://schemas.openxmlformats.org/officeDocument/2006/relationships/image" Target="../media/image57.png"/><Relationship Id="rId9" Type="http://schemas.openxmlformats.org/officeDocument/2006/relationships/customXml" Target="../ink/ink57.xml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customXml" Target="../ink/ink65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8.xml"/><Relationship Id="rId5" Type="http://schemas.openxmlformats.org/officeDocument/2006/relationships/image" Target="../media/image73.png"/><Relationship Id="rId4" Type="http://schemas.openxmlformats.org/officeDocument/2006/relationships/customXml" Target="../ink/ink6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74.xml"/><Relationship Id="rId18" Type="http://schemas.openxmlformats.org/officeDocument/2006/relationships/image" Target="../media/image63.png"/><Relationship Id="rId3" Type="http://schemas.openxmlformats.org/officeDocument/2006/relationships/customXml" Target="../ink/ink69.xml"/><Relationship Id="rId21" Type="http://schemas.openxmlformats.org/officeDocument/2006/relationships/image" Target="../media/image64.png"/><Relationship Id="rId7" Type="http://schemas.openxmlformats.org/officeDocument/2006/relationships/customXml" Target="../ink/ink71.xml"/><Relationship Id="rId12" Type="http://schemas.openxmlformats.org/officeDocument/2006/relationships/image" Target="../media/image61.png"/><Relationship Id="rId17" Type="http://schemas.openxmlformats.org/officeDocument/2006/relationships/customXml" Target="../ink/ink76.xml"/><Relationship Id="rId2" Type="http://schemas.openxmlformats.org/officeDocument/2006/relationships/image" Target="../media/image75.png"/><Relationship Id="rId16" Type="http://schemas.openxmlformats.org/officeDocument/2006/relationships/image" Target="../media/image420.png"/><Relationship Id="rId20" Type="http://schemas.openxmlformats.org/officeDocument/2006/relationships/customXml" Target="../ink/ink7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60.png"/><Relationship Id="rId19" Type="http://schemas.openxmlformats.org/officeDocument/2006/relationships/customXml" Target="../ink/ink77.xml"/><Relationship Id="rId4" Type="http://schemas.openxmlformats.org/officeDocument/2006/relationships/image" Target="../media/image57.png"/><Relationship Id="rId9" Type="http://schemas.openxmlformats.org/officeDocument/2006/relationships/customXml" Target="../ink/ink72.xml"/><Relationship Id="rId1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.xml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21" Type="http://schemas.openxmlformats.org/officeDocument/2006/relationships/customXml" Target="../ink/ink87.xml"/><Relationship Id="rId34" Type="http://schemas.openxmlformats.org/officeDocument/2006/relationships/image" Target="../media/image98.png"/><Relationship Id="rId7" Type="http://schemas.openxmlformats.org/officeDocument/2006/relationships/customXml" Target="../ink/ink80.xml"/><Relationship Id="rId12" Type="http://schemas.openxmlformats.org/officeDocument/2006/relationships/image" Target="../media/image87.png"/><Relationship Id="rId17" Type="http://schemas.openxmlformats.org/officeDocument/2006/relationships/customXml" Target="../ink/ink85.xml"/><Relationship Id="rId25" Type="http://schemas.openxmlformats.org/officeDocument/2006/relationships/customXml" Target="../ink/ink89.xml"/><Relationship Id="rId33" Type="http://schemas.openxmlformats.org/officeDocument/2006/relationships/customXml" Target="../ink/ink93.xml"/><Relationship Id="rId38" Type="http://schemas.openxmlformats.org/officeDocument/2006/relationships/image" Target="../media/image100.png"/><Relationship Id="rId2" Type="http://schemas.openxmlformats.org/officeDocument/2006/relationships/image" Target="../media/image83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customXml" Target="../ink/ink9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0.png"/><Relationship Id="rId11" Type="http://schemas.openxmlformats.org/officeDocument/2006/relationships/customXml" Target="../ink/ink82.xml"/><Relationship Id="rId24" Type="http://schemas.openxmlformats.org/officeDocument/2006/relationships/image" Target="../media/image93.png"/><Relationship Id="rId32" Type="http://schemas.openxmlformats.org/officeDocument/2006/relationships/image" Target="../media/image97.png"/><Relationship Id="rId37" Type="http://schemas.openxmlformats.org/officeDocument/2006/relationships/customXml" Target="../ink/ink95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23" Type="http://schemas.openxmlformats.org/officeDocument/2006/relationships/customXml" Target="../ink/ink88.xml"/><Relationship Id="rId28" Type="http://schemas.openxmlformats.org/officeDocument/2006/relationships/image" Target="../media/image95.png"/><Relationship Id="rId36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customXml" Target="../ink/ink86.xml"/><Relationship Id="rId31" Type="http://schemas.openxmlformats.org/officeDocument/2006/relationships/customXml" Target="../ink/ink92.xml"/><Relationship Id="rId4" Type="http://schemas.openxmlformats.org/officeDocument/2006/relationships/image" Target="../media/image85.png"/><Relationship Id="rId9" Type="http://schemas.openxmlformats.org/officeDocument/2006/relationships/customXml" Target="../ink/ink81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customXml" Target="../ink/ink90.xml"/><Relationship Id="rId30" Type="http://schemas.openxmlformats.org/officeDocument/2006/relationships/image" Target="../media/image96.png"/><Relationship Id="rId35" Type="http://schemas.openxmlformats.org/officeDocument/2006/relationships/customXml" Target="../ink/ink94.xml"/><Relationship Id="rId8" Type="http://schemas.openxmlformats.org/officeDocument/2006/relationships/image" Target="../media/image850.png"/><Relationship Id="rId3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7.xml"/><Relationship Id="rId5" Type="http://schemas.openxmlformats.org/officeDocument/2006/relationships/image" Target="../media/image103.png"/><Relationship Id="rId4" Type="http://schemas.openxmlformats.org/officeDocument/2006/relationships/customXml" Target="../ink/ink96.xml"/><Relationship Id="rId9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1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11.png"/><Relationship Id="rId7" Type="http://schemas.openxmlformats.org/officeDocument/2006/relationships/image" Target="../media/image5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410.png"/><Relationship Id="rId4" Type="http://schemas.openxmlformats.org/officeDocument/2006/relationships/customXml" Target="../ink/ink6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410.png"/><Relationship Id="rId12" Type="http://schemas.openxmlformats.org/officeDocument/2006/relationships/customXml" Target="../ink/ink14.xml"/><Relationship Id="rId17" Type="http://schemas.openxmlformats.org/officeDocument/2006/relationships/image" Target="../media/image12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11" Type="http://schemas.openxmlformats.org/officeDocument/2006/relationships/image" Target="../media/image9.png"/><Relationship Id="rId5" Type="http://schemas.openxmlformats.org/officeDocument/2006/relationships/image" Target="../media/image311.png"/><Relationship Id="rId15" Type="http://schemas.openxmlformats.org/officeDocument/2006/relationships/image" Target="../media/image11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8.png"/><Relationship Id="rId14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7102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Visit 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/ire25-cleaning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83382-C056-79D8-B1C3-0EFF37A3CF42}"/>
              </a:ext>
            </a:extLst>
          </p:cNvPr>
          <p:cNvSpPr txBox="1"/>
          <p:nvPr/>
        </p:nvSpPr>
        <p:spPr>
          <a:xfrm>
            <a:off x="1242158" y="578487"/>
            <a:ext cx="4155305" cy="144655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Jonathan Soma</a:t>
            </a:r>
          </a:p>
          <a:p>
            <a:r>
              <a:rPr lang="en-US" sz="2200" dirty="0">
                <a:latin typeface="Helvetica" pitchFamily="2" charset="0"/>
              </a:rPr>
              <a:t>Knight Chair in Data Journalism</a:t>
            </a:r>
          </a:p>
          <a:p>
            <a:r>
              <a:rPr lang="en-US" sz="2200" dirty="0">
                <a:latin typeface="Helvetica" pitchFamily="2" charset="0"/>
              </a:rPr>
              <a:t>Columbia Journalism School</a:t>
            </a:r>
          </a:p>
          <a:p>
            <a:r>
              <a:rPr lang="en-US" sz="2200" dirty="0">
                <a:latin typeface="Helvetica" pitchFamily="2" charset="0"/>
              </a:rPr>
              <a:t>js4571@columbia.edu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B43E2-B819-A4C5-6167-D84EF0CA4814}"/>
              </a:ext>
            </a:extLst>
          </p:cNvPr>
          <p:cNvSpPr txBox="1"/>
          <p:nvPr/>
        </p:nvSpPr>
        <p:spPr>
          <a:xfrm>
            <a:off x="6810619" y="4374019"/>
            <a:ext cx="4347665" cy="43088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Helvetica" pitchFamily="2" charset="0"/>
              </a:rPr>
              <a:t>jonathansoma.com</a:t>
            </a:r>
            <a:r>
              <a:rPr lang="en-US" sz="2200" b="1" dirty="0">
                <a:latin typeface="Helvetica" pitchFamily="2" charset="0"/>
              </a:rPr>
              <a:t>/everything</a:t>
            </a:r>
          </a:p>
        </p:txBody>
      </p:sp>
    </p:spTree>
    <p:extLst>
      <p:ext uri="{BB962C8B-B14F-4D97-AF65-F5344CB8AC3E}">
        <p14:creationId xmlns:p14="http://schemas.microsoft.com/office/powerpoint/2010/main" val="158245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8603E-82D1-58BD-44F6-C34858CA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3" t="33223" r="17421" b="26072"/>
          <a:stretch/>
        </p:blipFill>
        <p:spPr>
          <a:xfrm>
            <a:off x="3575538" y="2322188"/>
            <a:ext cx="8087773" cy="4175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69CC8-982D-4E4D-235F-DFD00AD48828}"/>
              </a:ext>
            </a:extLst>
          </p:cNvPr>
          <p:cNvSpPr txBox="1"/>
          <p:nvPr/>
        </p:nvSpPr>
        <p:spPr>
          <a:xfrm rot="658081">
            <a:off x="9505271" y="96418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422BB-DA8A-C963-79E6-C3D3B9669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7" t="18920" r="17897" b="69528"/>
          <a:stretch/>
        </p:blipFill>
        <p:spPr>
          <a:xfrm rot="21427589">
            <a:off x="248031" y="700046"/>
            <a:ext cx="7735385" cy="16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6DE91-C7AC-DC03-BE29-896B2E771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8" t="18589" r="18627" b="69676"/>
          <a:stretch/>
        </p:blipFill>
        <p:spPr>
          <a:xfrm rot="21444905">
            <a:off x="468923" y="877146"/>
            <a:ext cx="8132880" cy="1758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541F6-FFD7-4AAB-7E5A-173531444527}"/>
              </a:ext>
            </a:extLst>
          </p:cNvPr>
          <p:cNvSpPr txBox="1"/>
          <p:nvPr/>
        </p:nvSpPr>
        <p:spPr>
          <a:xfrm rot="658081">
            <a:off x="9505271" y="96418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B5ADF-4A38-161D-F83C-5A9F9098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2" t="34654" r="18703" b="49874"/>
          <a:stretch/>
        </p:blipFill>
        <p:spPr>
          <a:xfrm>
            <a:off x="218727" y="3429000"/>
            <a:ext cx="11754545" cy="23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/>
              <a:t>Feel free to reach out at 555-555-5555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54F394-337F-6686-FE2A-860C730C62F2}"/>
                  </a:ext>
                </a:extLst>
              </p14:cNvPr>
              <p14:cNvContentPartPr/>
              <p14:nvPr/>
            </p14:nvContentPartPr>
            <p14:xfrm>
              <a:off x="7875840" y="1389388"/>
              <a:ext cx="3100320" cy="216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54F394-337F-6686-FE2A-860C730C62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0200" y="1353748"/>
                <a:ext cx="3171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93D2F0-D603-74E4-F038-E081CE8D7657}"/>
                  </a:ext>
                </a:extLst>
              </p14:cNvPr>
              <p14:cNvContentPartPr/>
              <p14:nvPr/>
            </p14:nvContentPartPr>
            <p14:xfrm>
              <a:off x="2875440" y="1718428"/>
              <a:ext cx="742320" cy="20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93D2F0-D603-74E4-F038-E081CE8D76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2800" y="1655788"/>
                <a:ext cx="867960" cy="2142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1534AC8-F56C-5BD4-54D3-9A55A46731EA}"/>
              </a:ext>
            </a:extLst>
          </p:cNvPr>
          <p:cNvSpPr txBox="1">
            <a:spLocks/>
          </p:cNvSpPr>
          <p:nvPr/>
        </p:nvSpPr>
        <p:spPr>
          <a:xfrm>
            <a:off x="0" y="3522413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555-555-5555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4ED35-E92D-2C93-738C-18200008EA70}"/>
              </a:ext>
            </a:extLst>
          </p:cNvPr>
          <p:cNvSpPr txBox="1"/>
          <p:nvPr/>
        </p:nvSpPr>
        <p:spPr>
          <a:xfrm rot="20993609">
            <a:off x="1515612" y="2373711"/>
            <a:ext cx="27196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the final 12 letters</a:t>
            </a:r>
          </a:p>
        </p:txBody>
      </p:sp>
    </p:spTree>
    <p:extLst>
      <p:ext uri="{BB962C8B-B14F-4D97-AF65-F5344CB8AC3E}">
        <p14:creationId xmlns:p14="http://schemas.microsoft.com/office/powerpoint/2010/main" val="41634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CF57B-940B-64FF-E434-9875F11E4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0" t="18975" r="12150" b="59316"/>
          <a:stretch/>
        </p:blipFill>
        <p:spPr>
          <a:xfrm rot="301810">
            <a:off x="4935658" y="295539"/>
            <a:ext cx="6844191" cy="2342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AB211-3D6F-9BC2-4B0D-A1C35E929031}"/>
              </a:ext>
            </a:extLst>
          </p:cNvPr>
          <p:cNvSpPr txBox="1"/>
          <p:nvPr/>
        </p:nvSpPr>
        <p:spPr>
          <a:xfrm rot="21161141">
            <a:off x="855331" y="87833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A9D0-E1EE-2417-F6C8-2E542F6DC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9" t="42222" r="11551" b="22051"/>
          <a:stretch/>
        </p:blipFill>
        <p:spPr>
          <a:xfrm>
            <a:off x="820678" y="2322348"/>
            <a:ext cx="9601169" cy="40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6CAAA-4C34-4C66-21C1-033202399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1" t="39146" r="12616" b="35897"/>
          <a:stretch/>
        </p:blipFill>
        <p:spPr>
          <a:xfrm>
            <a:off x="820678" y="3100107"/>
            <a:ext cx="10234184" cy="310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C884C-DF4E-B1EB-3870-20847BFA605C}"/>
              </a:ext>
            </a:extLst>
          </p:cNvPr>
          <p:cNvSpPr txBox="1"/>
          <p:nvPr/>
        </p:nvSpPr>
        <p:spPr>
          <a:xfrm rot="21161141">
            <a:off x="855331" y="87833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7D6B2-1AFE-6527-898C-78F24793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2" t="20000" r="12822" b="64957"/>
          <a:stretch/>
        </p:blipFill>
        <p:spPr>
          <a:xfrm rot="277017">
            <a:off x="2719753" y="1008187"/>
            <a:ext cx="8955889" cy="22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08F73-F427-0C50-9EDB-40A964F419EB}"/>
              </a:ext>
            </a:extLst>
          </p:cNvPr>
          <p:cNvSpPr txBox="1"/>
          <p:nvPr/>
        </p:nvSpPr>
        <p:spPr>
          <a:xfrm>
            <a:off x="6740768" y="4081631"/>
            <a:ext cx="4173417" cy="1015663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regex is the other other 1%</a:t>
            </a:r>
          </a:p>
        </p:txBody>
      </p:sp>
    </p:spTree>
    <p:extLst>
      <p:ext uri="{BB962C8B-B14F-4D97-AF65-F5344CB8AC3E}">
        <p14:creationId xmlns:p14="http://schemas.microsoft.com/office/powerpoint/2010/main" val="347161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/>
              <a:t>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2121945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(66) years old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10FEB6D-DA18-B788-BF2B-E62E4B70AE9E}"/>
              </a:ext>
            </a:extLst>
          </p:cNvPr>
          <p:cNvSpPr txBox="1">
            <a:spLocks/>
          </p:cNvSpPr>
          <p:nvPr/>
        </p:nvSpPr>
        <p:spPr>
          <a:xfrm>
            <a:off x="177247" y="405172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(.*) years 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14:cNvPr>
              <p14:cNvContentPartPr/>
              <p14:nvPr/>
            </p14:nvContentPartPr>
            <p14:xfrm>
              <a:off x="8706000" y="1244668"/>
              <a:ext cx="1097640" cy="163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3360" y="1181668"/>
                <a:ext cx="1223280" cy="17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14:cNvPr>
              <p14:cNvContentPartPr/>
              <p14:nvPr/>
            </p14:nvContentPartPr>
            <p14:xfrm>
              <a:off x="2050320" y="3029548"/>
              <a:ext cx="1046520" cy="21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320" y="2966908"/>
                <a:ext cx="1172160" cy="226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77EDB4-1CC0-649C-6CD9-44015023FF45}"/>
              </a:ext>
            </a:extLst>
          </p:cNvPr>
          <p:cNvSpPr txBox="1"/>
          <p:nvPr/>
        </p:nvSpPr>
        <p:spPr>
          <a:xfrm rot="20993609">
            <a:off x="8723858" y="1414353"/>
            <a:ext cx="2159566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(capture group)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359E1-FE6F-93BF-0C55-858907707C9F}"/>
              </a:ext>
            </a:extLst>
          </p:cNvPr>
          <p:cNvSpPr txBox="1"/>
          <p:nvPr/>
        </p:nvSpPr>
        <p:spPr>
          <a:xfrm rot="345780">
            <a:off x="1111602" y="3589065"/>
            <a:ext cx="1877437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match anything</a:t>
            </a:r>
          </a:p>
        </p:txBody>
      </p:sp>
    </p:spTree>
    <p:extLst>
      <p:ext uri="{BB962C8B-B14F-4D97-AF65-F5344CB8AC3E}">
        <p14:creationId xmlns:p14="http://schemas.microsoft.com/office/powerpoint/2010/main" val="17610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/>
              <a:t>I am 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1821763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I am (66) years old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10FEB6D-DA18-B788-BF2B-E62E4B70AE9E}"/>
              </a:ext>
            </a:extLst>
          </p:cNvPr>
          <p:cNvSpPr txBox="1">
            <a:spLocks/>
          </p:cNvSpPr>
          <p:nvPr/>
        </p:nvSpPr>
        <p:spPr>
          <a:xfrm>
            <a:off x="177247" y="3421748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I am (.*) years 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14:cNvPr>
              <p14:cNvContentPartPr/>
              <p14:nvPr/>
            </p14:nvContentPartPr>
            <p14:xfrm>
              <a:off x="9725907" y="1267066"/>
              <a:ext cx="1097640" cy="163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3267" y="1204066"/>
                <a:ext cx="1223280" cy="17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14:cNvPr>
              <p14:cNvContentPartPr/>
              <p14:nvPr/>
            </p14:nvContentPartPr>
            <p14:xfrm>
              <a:off x="1236089" y="2382829"/>
              <a:ext cx="1046520" cy="21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111" y="2319829"/>
                <a:ext cx="1172117" cy="226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77EDB4-1CC0-649C-6CD9-44015023FF45}"/>
              </a:ext>
            </a:extLst>
          </p:cNvPr>
          <p:cNvSpPr txBox="1"/>
          <p:nvPr/>
        </p:nvSpPr>
        <p:spPr>
          <a:xfrm rot="20993609">
            <a:off x="9743765" y="1575250"/>
            <a:ext cx="2159566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359E1-FE6F-93BF-0C55-858907707C9F}"/>
              </a:ext>
            </a:extLst>
          </p:cNvPr>
          <p:cNvSpPr txBox="1"/>
          <p:nvPr/>
        </p:nvSpPr>
        <p:spPr>
          <a:xfrm rot="345780">
            <a:off x="297371" y="2942346"/>
            <a:ext cx="1877437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match anything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75B7939-FDAC-6BD5-183A-225E7D14593A}"/>
              </a:ext>
            </a:extLst>
          </p:cNvPr>
          <p:cNvSpPr txBox="1">
            <a:spLocks/>
          </p:cNvSpPr>
          <p:nvPr/>
        </p:nvSpPr>
        <p:spPr>
          <a:xfrm>
            <a:off x="177247" y="4944893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I am (\d*) years 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564FEC-7E1E-B9DF-4C9D-8B53E2AE0A6B}"/>
                  </a:ext>
                </a:extLst>
              </p14:cNvPr>
              <p14:cNvContentPartPr/>
              <p14:nvPr/>
            </p14:nvContentPartPr>
            <p14:xfrm>
              <a:off x="9977661" y="4332239"/>
              <a:ext cx="1097640" cy="163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564FEC-7E1E-B9DF-4C9D-8B53E2AE0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4661" y="4269253"/>
                <a:ext cx="1223280" cy="176397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BB05ECE-77A9-FAEC-029D-3BBE872B7EB0}"/>
              </a:ext>
            </a:extLst>
          </p:cNvPr>
          <p:cNvSpPr txBox="1"/>
          <p:nvPr/>
        </p:nvSpPr>
        <p:spPr>
          <a:xfrm rot="20993609">
            <a:off x="9794666" y="4610917"/>
            <a:ext cx="2108269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demand numbers</a:t>
            </a:r>
          </a:p>
        </p:txBody>
      </p:sp>
    </p:spTree>
    <p:extLst>
      <p:ext uri="{BB962C8B-B14F-4D97-AF65-F5344CB8AC3E}">
        <p14:creationId xmlns:p14="http://schemas.microsoft.com/office/powerpoint/2010/main" val="371421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14" grpId="0" animBg="1"/>
      <p:bldP spid="5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/>
              <a:t>Contact me at 555-555-5555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CC5AE3E-1589-BF55-9D8D-852CA7382450}"/>
              </a:ext>
            </a:extLst>
          </p:cNvPr>
          <p:cNvSpPr txBox="1">
            <a:spLocks/>
          </p:cNvSpPr>
          <p:nvPr/>
        </p:nvSpPr>
        <p:spPr>
          <a:xfrm>
            <a:off x="177245" y="356417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Contact me at 555-555-5555 or js4571@columbia.edu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5" y="1857736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Contact me at (.*)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D82B16-97F2-4989-78D8-35E75F78EE92}"/>
              </a:ext>
            </a:extLst>
          </p:cNvPr>
          <p:cNvSpPr txBox="1">
            <a:spLocks/>
          </p:cNvSpPr>
          <p:nvPr/>
        </p:nvSpPr>
        <p:spPr>
          <a:xfrm>
            <a:off x="354495" y="4904994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Contact me at (\d\d\d-\d\d\d-\d\d\d\d)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9BF1A1-A2E8-1481-7684-C487456C4B92}"/>
                  </a:ext>
                </a:extLst>
              </p14:cNvPr>
              <p14:cNvContentPartPr/>
              <p14:nvPr/>
            </p14:nvContentPartPr>
            <p14:xfrm>
              <a:off x="8644440" y="1083748"/>
              <a:ext cx="1698840" cy="139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9BF1A1-A2E8-1481-7684-C487456C4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1440" y="1020748"/>
                <a:ext cx="182448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D0D305-48DA-3E16-9C2B-61338A8DEB51}"/>
                  </a:ext>
                </a:extLst>
              </p14:cNvPr>
              <p14:cNvContentPartPr/>
              <p14:nvPr/>
            </p14:nvContentPartPr>
            <p14:xfrm>
              <a:off x="847560" y="2426908"/>
              <a:ext cx="2108520" cy="149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D0D305-48DA-3E16-9C2B-61338A8DE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560" y="2364268"/>
                <a:ext cx="2234160" cy="16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3F9370-89B1-F17A-8994-769901F3280C}"/>
                  </a:ext>
                </a:extLst>
              </p14:cNvPr>
              <p14:cNvContentPartPr/>
              <p14:nvPr/>
            </p14:nvContentPartPr>
            <p14:xfrm rot="20847880">
              <a:off x="8649570" y="6004408"/>
              <a:ext cx="483120" cy="45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3F9370-89B1-F17A-8994-769901F328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0847880">
                <a:off x="8586570" y="5941768"/>
                <a:ext cx="6087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0231D5-8BCD-9E44-E5E6-3F80D6214549}"/>
                  </a:ext>
                </a:extLst>
              </p14:cNvPr>
              <p14:cNvContentPartPr/>
              <p14:nvPr/>
            </p14:nvContentPartPr>
            <p14:xfrm rot="20329654">
              <a:off x="8459574" y="3921988"/>
              <a:ext cx="3210120" cy="2498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0231D5-8BCD-9E44-E5E6-3F80D62145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20329654">
                <a:off x="8396934" y="3858988"/>
                <a:ext cx="3335760" cy="26236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133893" y="1673070"/>
            <a:ext cx="218521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EB134C-460F-60B4-DDD5-EE89A4B8454F}"/>
              </a:ext>
            </a:extLst>
          </p:cNvPr>
          <p:cNvSpPr txBox="1"/>
          <p:nvPr/>
        </p:nvSpPr>
        <p:spPr>
          <a:xfrm rot="21268195">
            <a:off x="81190" y="2811748"/>
            <a:ext cx="1864613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but maybe not!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D6DC4-7178-C269-871C-68EAC0083600}"/>
              </a:ext>
            </a:extLst>
          </p:cNvPr>
          <p:cNvSpPr txBox="1"/>
          <p:nvPr/>
        </p:nvSpPr>
        <p:spPr>
          <a:xfrm rot="528552">
            <a:off x="10297440" y="5953461"/>
            <a:ext cx="1697901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numbers</a:t>
            </a:r>
          </a:p>
        </p:txBody>
      </p:sp>
    </p:spTree>
    <p:extLst>
      <p:ext uri="{BB962C8B-B14F-4D97-AF65-F5344CB8AC3E}">
        <p14:creationId xmlns:p14="http://schemas.microsoft.com/office/powerpoint/2010/main" val="37342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/>
              <a:t>Contact me at 555-555-5555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(\d\d\d-\d\d\d-\d\d\d\d)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310697" y="2997209"/>
            <a:ext cx="2031325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maybe we don’t</a:t>
            </a:r>
          </a:p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need an anchor?</a:t>
            </a:r>
          </a:p>
        </p:txBody>
      </p:sp>
    </p:spTree>
    <p:extLst>
      <p:ext uri="{BB962C8B-B14F-4D97-AF65-F5344CB8AC3E}">
        <p14:creationId xmlns:p14="http://schemas.microsoft.com/office/powerpoint/2010/main" val="48605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C865-853F-A193-356C-FB448683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DA80-55A9-FCD7-E511-0A3E84FC1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/>
              <a:t>Contact me at 5555555555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(\d\d\d-?\d\d\d-?\d\d\d\d)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361993" y="2997209"/>
            <a:ext cx="1928733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maybe hyphens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are optional?</a:t>
            </a:r>
          </a:p>
        </p:txBody>
      </p:sp>
    </p:spTree>
    <p:extLst>
      <p:ext uri="{BB962C8B-B14F-4D97-AF65-F5344CB8AC3E}">
        <p14:creationId xmlns:p14="http://schemas.microsoft.com/office/powerpoint/2010/main" val="42520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/>
              <a:t>Contact me at 555+555+5555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(\d\d\d.?\d\d\d.?\d\d\d\d)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060633" y="2997209"/>
            <a:ext cx="2531463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any character is fine!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(and also optional)</a:t>
            </a:r>
          </a:p>
        </p:txBody>
      </p:sp>
    </p:spTree>
    <p:extLst>
      <p:ext uri="{BB962C8B-B14F-4D97-AF65-F5344CB8AC3E}">
        <p14:creationId xmlns:p14="http://schemas.microsoft.com/office/powerpoint/2010/main" val="6960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A38176-3E67-61F7-3377-23F580041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60" y="1933800"/>
            <a:ext cx="11837505" cy="158349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3600" dirty="0"/>
              <a:t>REGEXMATCH("Spreadsheets", "</a:t>
            </a:r>
            <a:r>
              <a:rPr lang="en-US" sz="3600" dirty="0" err="1"/>
              <a:t>S.r</a:t>
            </a:r>
            <a:r>
              <a:rPr lang="en-US" sz="3600" dirty="0"/>
              <a:t>")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REGEXEXTRACT(”I ate 24 cakes 2 days ago", "\d+")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REGEXREPLACE("Spreadsheets", "S.*d", "Bed")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ECEE5-F45C-24A5-DD90-B6525E17BA17}"/>
              </a:ext>
            </a:extLst>
          </p:cNvPr>
          <p:cNvSpPr txBox="1"/>
          <p:nvPr/>
        </p:nvSpPr>
        <p:spPr>
          <a:xfrm>
            <a:off x="3731754" y="466561"/>
            <a:ext cx="4173417" cy="55399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Google 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BA513-0A9B-AED6-EE66-D6D2E10173B4}"/>
              </a:ext>
            </a:extLst>
          </p:cNvPr>
          <p:cNvSpPr txBox="1"/>
          <p:nvPr/>
        </p:nvSpPr>
        <p:spPr>
          <a:xfrm>
            <a:off x="3731754" y="4850720"/>
            <a:ext cx="4173417" cy="55399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Python (pandas)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D1A66F0-51F7-7CE1-DCE7-A32E875344B1}"/>
              </a:ext>
            </a:extLst>
          </p:cNvPr>
          <p:cNvSpPr txBox="1">
            <a:spLocks/>
          </p:cNvSpPr>
          <p:nvPr/>
        </p:nvSpPr>
        <p:spPr>
          <a:xfrm>
            <a:off x="443059" y="527450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/>
              <a:t>df</a:t>
            </a:r>
            <a:r>
              <a:rPr lang="en-US" sz="3600" dirty="0"/>
              <a:t>[‘</a:t>
            </a:r>
            <a:r>
              <a:rPr lang="en-US" sz="3600" dirty="0" err="1"/>
              <a:t>colname</a:t>
            </a:r>
            <a:r>
              <a:rPr lang="en-US" sz="3600" dirty="0"/>
              <a:t>’].</a:t>
            </a:r>
            <a:r>
              <a:rPr lang="en-US" sz="3600" dirty="0" err="1"/>
              <a:t>str.extract</a:t>
            </a:r>
            <a:r>
              <a:rPr lang="en-US" sz="3600" dirty="0"/>
              <a:t>(“(\d*)”)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276E0-2CF6-799A-9FB0-3E81EF62E386}"/>
              </a:ext>
            </a:extLst>
          </p:cNvPr>
          <p:cNvSpPr txBox="1"/>
          <p:nvPr/>
        </p:nvSpPr>
        <p:spPr>
          <a:xfrm rot="20550302">
            <a:off x="8344420" y="6129770"/>
            <a:ext cx="1455398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(and many more)</a:t>
            </a:r>
          </a:p>
        </p:txBody>
      </p:sp>
    </p:spTree>
    <p:extLst>
      <p:ext uri="{BB962C8B-B14F-4D97-AF65-F5344CB8AC3E}">
        <p14:creationId xmlns:p14="http://schemas.microsoft.com/office/powerpoint/2010/main" val="167641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40AA-93AC-0C7D-E13C-655E7627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833B1-A454-0734-A077-B651223F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129" y="2169281"/>
            <a:ext cx="10749623" cy="3003969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.* - literally anything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\d – digits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\w+ – more than one “word” characters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[A-Za-z] – all letters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\s - whitespace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\b\w{5}\b – 5-letter words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^https?://\S+ - URLs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4688A-BFCC-A0AE-3E62-14D3809386B0}"/>
              </a:ext>
            </a:extLst>
          </p:cNvPr>
          <p:cNvSpPr txBox="1"/>
          <p:nvPr/>
        </p:nvSpPr>
        <p:spPr>
          <a:xfrm>
            <a:off x="3731754" y="466561"/>
            <a:ext cx="4173417" cy="55399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Google Sheets</a:t>
            </a:r>
          </a:p>
        </p:txBody>
      </p:sp>
    </p:spTree>
    <p:extLst>
      <p:ext uri="{BB962C8B-B14F-4D97-AF65-F5344CB8AC3E}">
        <p14:creationId xmlns:p14="http://schemas.microsoft.com/office/powerpoint/2010/main" val="427104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3E30B-CC70-3FAA-8FCC-950F6464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11">
            <a:off x="826718" y="750448"/>
            <a:ext cx="11009334" cy="66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6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A59F1-48ED-ECA4-F1EC-944CC547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68" y="1502805"/>
            <a:ext cx="6746631" cy="4980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691C4-11E6-7426-21DB-FC104AA28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2" t="16072" r="22234" b="39728"/>
          <a:stretch/>
        </p:blipFill>
        <p:spPr>
          <a:xfrm rot="332280">
            <a:off x="603738" y="504092"/>
            <a:ext cx="4844739" cy="3878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A8B0D-50B9-5BBF-0298-141A4547828C}"/>
              </a:ext>
            </a:extLst>
          </p:cNvPr>
          <p:cNvSpPr txBox="1"/>
          <p:nvPr/>
        </p:nvSpPr>
        <p:spPr>
          <a:xfrm rot="21315656">
            <a:off x="252573" y="1948924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1A6CF-E44E-E513-D937-F472B8A5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1" t="56771" r="22234" b="38975"/>
          <a:stretch/>
        </p:blipFill>
        <p:spPr>
          <a:xfrm>
            <a:off x="1203938" y="4104605"/>
            <a:ext cx="4619677" cy="1609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00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98C4-DEC1-5E95-63A2-8A630D7F7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98FE1-5B0A-DB5B-5CF4-3381B290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things multiple times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546A6-1FC3-33B9-BFDE-2BD7388D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D58F6-E8EE-F40C-2FA0-65676F60C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24EBD5-B99D-CC3C-0FD8-875AEB5F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8"/>
          <a:stretch>
            <a:fillRect/>
          </a:stretch>
        </p:blipFill>
        <p:spPr>
          <a:xfrm>
            <a:off x="4326697" y="3673730"/>
            <a:ext cx="7772400" cy="318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67EA6-947F-AE20-566E-690285C0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790"/>
          <a:stretch>
            <a:fillRect/>
          </a:stretch>
        </p:blipFill>
        <p:spPr>
          <a:xfrm>
            <a:off x="3337141" y="213036"/>
            <a:ext cx="6477000" cy="1681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50928-A884-166F-F4CD-32482236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5629">
            <a:off x="280647" y="2343177"/>
            <a:ext cx="4046050" cy="14816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8D2906-59B2-785A-585A-48018952736A}"/>
                  </a:ext>
                </a:extLst>
              </p14:cNvPr>
              <p14:cNvContentPartPr/>
              <p14:nvPr/>
            </p14:nvContentPartPr>
            <p14:xfrm>
              <a:off x="10024397" y="1295852"/>
              <a:ext cx="1440360" cy="210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8D2906-59B2-785A-585A-480189527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1757" y="1232852"/>
                <a:ext cx="1566000" cy="22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69BD2D-647A-1B56-B8DB-DDBC3502ABB0}"/>
                  </a:ext>
                </a:extLst>
              </p14:cNvPr>
              <p14:cNvContentPartPr/>
              <p14:nvPr/>
            </p14:nvContentPartPr>
            <p14:xfrm>
              <a:off x="2786957" y="1027652"/>
              <a:ext cx="1310400" cy="2597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69BD2D-647A-1B56-B8DB-DDBC3502AB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4317" y="965012"/>
                <a:ext cx="1436040" cy="27230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7A7F963-4AAC-6DCF-1384-06F93814C190}"/>
              </a:ext>
            </a:extLst>
          </p:cNvPr>
          <p:cNvSpPr txBox="1"/>
          <p:nvPr/>
        </p:nvSpPr>
        <p:spPr>
          <a:xfrm rot="21120817">
            <a:off x="1698515" y="1494797"/>
            <a:ext cx="1460656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click + drag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7BE27-A234-3EC1-30B0-414B46FB2267}"/>
              </a:ext>
            </a:extLst>
          </p:cNvPr>
          <p:cNvSpPr txBox="1"/>
          <p:nvPr/>
        </p:nvSpPr>
        <p:spPr>
          <a:xfrm rot="21120817">
            <a:off x="10620995" y="1910246"/>
            <a:ext cx="94128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autofill</a:t>
            </a:r>
          </a:p>
        </p:txBody>
      </p:sp>
    </p:spTree>
    <p:extLst>
      <p:ext uri="{BB962C8B-B14F-4D97-AF65-F5344CB8AC3E}">
        <p14:creationId xmlns:p14="http://schemas.microsoft.com/office/powerpoint/2010/main" val="17337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8D521-2844-E571-D7F5-5FA3244B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3E49B8-0A2B-CF91-D4C3-0803486E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791"/>
          <a:stretch>
            <a:fillRect/>
          </a:stretch>
        </p:blipFill>
        <p:spPr>
          <a:xfrm>
            <a:off x="225177" y="1441282"/>
            <a:ext cx="11741645" cy="3975436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60EAEC2-23E3-1ED4-DD0E-E99836F177D9}"/>
              </a:ext>
            </a:extLst>
          </p:cNvPr>
          <p:cNvSpPr txBox="1">
            <a:spLocks/>
          </p:cNvSpPr>
          <p:nvPr/>
        </p:nvSpPr>
        <p:spPr>
          <a:xfrm>
            <a:off x="354495" y="315911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=ARRAYFORMULA(……)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9E105F-BD54-5E02-611E-F05DA47EC2F0}"/>
                  </a:ext>
                </a:extLst>
              </p14:cNvPr>
              <p14:cNvContentPartPr/>
              <p14:nvPr/>
            </p14:nvContentPartPr>
            <p14:xfrm>
              <a:off x="7543637" y="2190452"/>
              <a:ext cx="2702520" cy="83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9E105F-BD54-5E02-611E-F05DA47EC2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0997" y="2127452"/>
                <a:ext cx="2828160" cy="9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68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matching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amily Section | BGAP Study: Brains, Genes, And Puberty | Stanford Medicine">
            <a:extLst>
              <a:ext uri="{FF2B5EF4-FFF2-40B4-BE49-F238E27FC236}">
                <a16:creationId xmlns:a16="http://schemas.microsoft.com/office/drawing/2014/main" id="{FD34750A-26B6-8319-70EE-14C8A6E8A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" y="724273"/>
            <a:ext cx="8262470" cy="59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BADD6-913C-4263-57EE-5A1487E23314}"/>
              </a:ext>
            </a:extLst>
          </p:cNvPr>
          <p:cNvSpPr txBox="1"/>
          <p:nvPr/>
        </p:nvSpPr>
        <p:spPr>
          <a:xfrm>
            <a:off x="7621147" y="824864"/>
            <a:ext cx="4173417" cy="55399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Context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FC659-3C83-625F-3064-00F0F01F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62">
            <a:off x="2001807" y="2260836"/>
            <a:ext cx="5299824" cy="23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8" y="1072290"/>
            <a:ext cx="5004353" cy="920633"/>
          </a:xfrm>
        </p:spPr>
        <p:txBody>
          <a:bodyPr/>
          <a:lstStyle/>
          <a:p>
            <a:pPr algn="l"/>
            <a:r>
              <a:rPr lang="en-US" sz="4000" dirty="0"/>
              <a:t>Jonathan Soma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8F3F8BF-3315-4E1E-0473-2F0B135519B5}"/>
              </a:ext>
            </a:extLst>
          </p:cNvPr>
          <p:cNvSpPr txBox="1">
            <a:spLocks/>
          </p:cNvSpPr>
          <p:nvPr/>
        </p:nvSpPr>
        <p:spPr>
          <a:xfrm>
            <a:off x="259308" y="2291490"/>
            <a:ext cx="500435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/>
              <a:t>Jonathan P. Soma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1BE07E-CB2D-B078-7188-DB1094A99790}"/>
              </a:ext>
            </a:extLst>
          </p:cNvPr>
          <p:cNvSpPr txBox="1">
            <a:spLocks/>
          </p:cNvSpPr>
          <p:nvPr/>
        </p:nvSpPr>
        <p:spPr>
          <a:xfrm>
            <a:off x="259308" y="3429000"/>
            <a:ext cx="500435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/>
              <a:t>Jon Soma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36170E-B3CC-344B-2F41-7CF7150B31F8}"/>
              </a:ext>
            </a:extLst>
          </p:cNvPr>
          <p:cNvSpPr txBox="1">
            <a:spLocks/>
          </p:cNvSpPr>
          <p:nvPr/>
        </p:nvSpPr>
        <p:spPr>
          <a:xfrm>
            <a:off x="259308" y="4718539"/>
            <a:ext cx="500435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/>
              <a:t>Soma, Jonathan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06995A-5770-F6CD-3A77-8F265C283287}"/>
                  </a:ext>
                </a:extLst>
              </p14:cNvPr>
              <p14:cNvContentPartPr/>
              <p14:nvPr/>
            </p14:nvContentPartPr>
            <p14:xfrm>
              <a:off x="4252800" y="1482988"/>
              <a:ext cx="3195360" cy="224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06995A-5770-F6CD-3A77-8F265C2832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9800" y="1419988"/>
                <a:ext cx="3321000" cy="23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03FB4-0707-EF5A-9DFC-9A054DC49E56}"/>
              </a:ext>
            </a:extLst>
          </p:cNvPr>
          <p:cNvGrpSpPr/>
          <p:nvPr/>
        </p:nvGrpSpPr>
        <p:grpSpPr>
          <a:xfrm>
            <a:off x="2822520" y="2805628"/>
            <a:ext cx="3999240" cy="2419560"/>
            <a:chOff x="2822520" y="2805628"/>
            <a:chExt cx="3999240" cy="24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C3377B-EFB4-53F0-3C16-D08B59AB8265}"/>
                    </a:ext>
                  </a:extLst>
                </p14:cNvPr>
                <p14:cNvContentPartPr/>
                <p14:nvPr/>
              </p14:nvContentPartPr>
              <p14:xfrm>
                <a:off x="4710720" y="2805628"/>
                <a:ext cx="1735560" cy="478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C3377B-EFB4-53F0-3C16-D08B59AB82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8080" y="2742988"/>
                  <a:ext cx="18612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8B1B88-F72D-8FC1-E41C-B1B1172685E7}"/>
                    </a:ext>
                  </a:extLst>
                </p14:cNvPr>
                <p14:cNvContentPartPr/>
                <p14:nvPr/>
              </p14:nvContentPartPr>
              <p14:xfrm>
                <a:off x="4206360" y="3368308"/>
                <a:ext cx="2396880" cy="185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8B1B88-F72D-8FC1-E41C-B1B1172685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3360" y="3305668"/>
                  <a:ext cx="2522520" cy="19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6CAD7-9AF6-21C4-662A-D55CEF52CD73}"/>
                    </a:ext>
                  </a:extLst>
                </p14:cNvPr>
                <p14:cNvContentPartPr/>
                <p14:nvPr/>
              </p14:nvContentPartPr>
              <p14:xfrm>
                <a:off x="2822520" y="3274348"/>
                <a:ext cx="3999240" cy="63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6CAD7-9AF6-21C4-662A-D55CEF52CD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9880" y="3211348"/>
                  <a:ext cx="4124880" cy="76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7E6F81-A560-8DE6-95EF-FC2E025D2A56}"/>
              </a:ext>
            </a:extLst>
          </p:cNvPr>
          <p:cNvSpPr txBox="1"/>
          <p:nvPr/>
        </p:nvSpPr>
        <p:spPr>
          <a:xfrm rot="21295964">
            <a:off x="4934682" y="3182108"/>
            <a:ext cx="1915910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fuzzy matching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112C1DA-36AC-736D-0816-587548ECBC9A}"/>
              </a:ext>
            </a:extLst>
          </p:cNvPr>
          <p:cNvSpPr txBox="1">
            <a:spLocks/>
          </p:cNvSpPr>
          <p:nvPr/>
        </p:nvSpPr>
        <p:spPr>
          <a:xfrm>
            <a:off x="7659555" y="2953155"/>
            <a:ext cx="3782097" cy="6423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Jonathan Soma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84D52A-7C54-CD7D-3232-91462F8AC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55269">
            <a:off x="8529074" y="266435"/>
            <a:ext cx="3133425" cy="25785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F4FBF-1DBD-35F8-E042-146C2033F7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12674">
            <a:off x="7446446" y="3876725"/>
            <a:ext cx="3326603" cy="2737517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BFEF6F9-1148-3599-7F1A-61591FD321DB}"/>
              </a:ext>
            </a:extLst>
          </p:cNvPr>
          <p:cNvSpPr txBox="1">
            <a:spLocks/>
          </p:cNvSpPr>
          <p:nvPr/>
        </p:nvSpPr>
        <p:spPr>
          <a:xfrm rot="287694">
            <a:off x="8723930" y="5338915"/>
            <a:ext cx="2274047" cy="920632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no code:</a:t>
            </a:r>
          </a:p>
          <a:p>
            <a:pPr marL="0" indent="0" algn="ctr">
              <a:buNone/>
            </a:pPr>
            <a:r>
              <a:rPr lang="en-US" sz="26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openrefine</a:t>
            </a:r>
            <a:endParaRPr lang="en-US" sz="26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0E690EC-50F4-EB9A-39A7-341D8FB0ED11}"/>
              </a:ext>
            </a:extLst>
          </p:cNvPr>
          <p:cNvSpPr txBox="1">
            <a:spLocks/>
          </p:cNvSpPr>
          <p:nvPr/>
        </p:nvSpPr>
        <p:spPr>
          <a:xfrm rot="21417360">
            <a:off x="8216614" y="1417588"/>
            <a:ext cx="2662324" cy="50598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tech: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csvmatch</a:t>
            </a:r>
            <a:endParaRPr lang="en-US" sz="26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32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Addresses and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86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mp 1967, India Airmail letter to U.K., 1967 - Collecting Stamps -  PostBeeld - Online Stamp Shop - Collecting">
            <a:extLst>
              <a:ext uri="{FF2B5EF4-FFF2-40B4-BE49-F238E27FC236}">
                <a16:creationId xmlns:a16="http://schemas.microsoft.com/office/drawing/2014/main" id="{5BC5FD7B-01BB-8C99-12C6-84F64BB7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598">
            <a:off x="664187" y="2124360"/>
            <a:ext cx="3185046" cy="233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Map Pin Vector Art - Download 1,957+ Map Pin Icons &amp; Graphics - Pixabay">
            <a:extLst>
              <a:ext uri="{FF2B5EF4-FFF2-40B4-BE49-F238E27FC236}">
                <a16:creationId xmlns:a16="http://schemas.microsoft.com/office/drawing/2014/main" id="{1E07637F-43FD-B485-AEF9-DDDACAEB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06" y="2299692"/>
            <a:ext cx="3485417" cy="19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C184377-0062-C9AE-5C22-3455795A2938}"/>
              </a:ext>
            </a:extLst>
          </p:cNvPr>
          <p:cNvSpPr txBox="1">
            <a:spLocks/>
          </p:cNvSpPr>
          <p:nvPr/>
        </p:nvSpPr>
        <p:spPr>
          <a:xfrm>
            <a:off x="950288" y="4322316"/>
            <a:ext cx="2859712" cy="65100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Plain address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28E278-2BAB-0DCB-B842-8E2D6957B47A}"/>
              </a:ext>
            </a:extLst>
          </p:cNvPr>
          <p:cNvSpPr txBox="1">
            <a:spLocks/>
          </p:cNvSpPr>
          <p:nvPr/>
        </p:nvSpPr>
        <p:spPr>
          <a:xfrm>
            <a:off x="7803196" y="4146470"/>
            <a:ext cx="3785836" cy="65100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Latitude/Longitude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2E70C0-080B-5A91-FCE2-076E5BE922A0}"/>
                  </a:ext>
                </a:extLst>
              </p14:cNvPr>
              <p14:cNvContentPartPr/>
              <p14:nvPr/>
            </p14:nvContentPartPr>
            <p14:xfrm>
              <a:off x="3506520" y="953068"/>
              <a:ext cx="4822200" cy="1139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2E70C0-080B-5A91-FCE2-076E5BE922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3880" y="890068"/>
                <a:ext cx="4947840" cy="12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CE64-CD6D-AC92-29B8-327B9F60CCE9}"/>
                  </a:ext>
                </a:extLst>
              </p14:cNvPr>
              <p14:cNvContentPartPr/>
              <p14:nvPr/>
            </p14:nvContentPartPr>
            <p14:xfrm>
              <a:off x="4348920" y="5049148"/>
              <a:ext cx="3787200" cy="78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CE64-CD6D-AC92-29B8-327B9F60CC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5920" y="4986148"/>
                <a:ext cx="3912840" cy="914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08853E-D3FB-3AD1-9D7F-7908793B543D}"/>
              </a:ext>
            </a:extLst>
          </p:cNvPr>
          <p:cNvSpPr txBox="1"/>
          <p:nvPr/>
        </p:nvSpPr>
        <p:spPr>
          <a:xfrm rot="21321842">
            <a:off x="3995634" y="835066"/>
            <a:ext cx="139012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Geocoding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91ED6-4179-9DC4-54D5-13C368B3C453}"/>
              </a:ext>
            </a:extLst>
          </p:cNvPr>
          <p:cNvSpPr txBox="1"/>
          <p:nvPr/>
        </p:nvSpPr>
        <p:spPr>
          <a:xfrm rot="344300">
            <a:off x="6192198" y="5558439"/>
            <a:ext cx="23134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Reverse geocoding</a:t>
            </a:r>
          </a:p>
        </p:txBody>
      </p:sp>
    </p:spTree>
    <p:extLst>
      <p:ext uri="{BB962C8B-B14F-4D97-AF65-F5344CB8AC3E}">
        <p14:creationId xmlns:p14="http://schemas.microsoft.com/office/powerpoint/2010/main" val="37281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57491-0B80-8EBA-718E-8532F5DF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4187">
            <a:off x="636544" y="231564"/>
            <a:ext cx="5347183" cy="3840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5E18C-3C26-CB59-0ADF-84E72B51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9186">
            <a:off x="5802810" y="285121"/>
            <a:ext cx="5783512" cy="445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49ECD-4F31-EE15-C68B-D8EDFAB2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2367">
            <a:off x="3123497" y="2776257"/>
            <a:ext cx="5253803" cy="3867052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F7E370D-4345-30E7-9D0A-5CE7539EDF25}"/>
              </a:ext>
            </a:extLst>
          </p:cNvPr>
          <p:cNvSpPr txBox="1">
            <a:spLocks/>
          </p:cNvSpPr>
          <p:nvPr/>
        </p:nvSpPr>
        <p:spPr>
          <a:xfrm rot="21037722">
            <a:off x="475594" y="2536182"/>
            <a:ext cx="4324699" cy="50598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drag and drop: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geocod.io</a:t>
            </a:r>
            <a:endParaRPr lang="en-US" sz="26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0A81818-3D29-9ECB-563C-0FABD7AD7C75}"/>
              </a:ext>
            </a:extLst>
          </p:cNvPr>
          <p:cNvSpPr txBox="1">
            <a:spLocks/>
          </p:cNvSpPr>
          <p:nvPr/>
        </p:nvSpPr>
        <p:spPr>
          <a:xfrm rot="595721">
            <a:off x="8715871" y="3176009"/>
            <a:ext cx="2979976" cy="50598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python: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geocoder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D713DEE-D640-609B-2A62-ABF78C3DB23C}"/>
              </a:ext>
            </a:extLst>
          </p:cNvPr>
          <p:cNvSpPr txBox="1">
            <a:spLocks/>
          </p:cNvSpPr>
          <p:nvPr/>
        </p:nvSpPr>
        <p:spPr>
          <a:xfrm rot="21430355">
            <a:off x="2739353" y="5452670"/>
            <a:ext cx="2979976" cy="739738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sheets: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geocode by awesome table</a:t>
            </a:r>
          </a:p>
        </p:txBody>
      </p:sp>
    </p:spTree>
    <p:extLst>
      <p:ext uri="{BB962C8B-B14F-4D97-AF65-F5344CB8AC3E}">
        <p14:creationId xmlns:p14="http://schemas.microsoft.com/office/powerpoint/2010/main" val="455241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formatting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5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5233B9-7813-37CF-BA9C-29E09799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103610"/>
            <a:ext cx="11043138" cy="66507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F03E45-8D5D-E8FE-DEDE-BBD9739000DB}"/>
              </a:ext>
            </a:extLst>
          </p:cNvPr>
          <p:cNvGrpSpPr/>
          <p:nvPr/>
        </p:nvGrpSpPr>
        <p:grpSpPr>
          <a:xfrm>
            <a:off x="2907120" y="748588"/>
            <a:ext cx="2668320" cy="2156040"/>
            <a:chOff x="2907120" y="748588"/>
            <a:chExt cx="2668320" cy="21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D0D6EB-7121-EFBC-C45D-F280D3C24441}"/>
                    </a:ext>
                  </a:extLst>
                </p14:cNvPr>
                <p14:cNvContentPartPr/>
                <p14:nvPr/>
              </p14:nvContentPartPr>
              <p14:xfrm>
                <a:off x="4449720" y="158918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D0D6EB-7121-EFBC-C45D-F280D3C244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87080" y="15265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B86FA-A866-6B25-D099-1D1A11F3D5C9}"/>
                    </a:ext>
                  </a:extLst>
                </p14:cNvPr>
                <p14:cNvContentPartPr/>
                <p14:nvPr/>
              </p14:nvContentPartPr>
              <p14:xfrm>
                <a:off x="5091600" y="155642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B86FA-A866-6B25-D099-1D1A11F3D5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28960" y="14937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A6E72B-FD8C-0730-0433-56F4B91F7A81}"/>
                    </a:ext>
                  </a:extLst>
                </p14:cNvPr>
                <p14:cNvContentPartPr/>
                <p14:nvPr/>
              </p14:nvContentPartPr>
              <p14:xfrm>
                <a:off x="4541880" y="2185348"/>
                <a:ext cx="606960" cy="222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A6E72B-FD8C-0730-0433-56F4B91F7A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8880" y="2122708"/>
                  <a:ext cx="7326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07338F-FC8F-360A-C3F5-826DF16711FC}"/>
                    </a:ext>
                  </a:extLst>
                </p14:cNvPr>
                <p14:cNvContentPartPr/>
                <p14:nvPr/>
              </p14:nvContentPartPr>
              <p14:xfrm>
                <a:off x="2907120" y="748588"/>
                <a:ext cx="2668320" cy="215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07338F-FC8F-360A-C3F5-826DF16711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4480" y="685948"/>
                  <a:ext cx="2793960" cy="22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4BD560-F8DE-7F73-6D17-E4D3E82EBF60}"/>
                  </a:ext>
                </a:extLst>
              </p14:cNvPr>
              <p14:cNvContentPartPr/>
              <p14:nvPr/>
            </p14:nvContentPartPr>
            <p14:xfrm>
              <a:off x="5651400" y="2244388"/>
              <a:ext cx="441000" cy="65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4BD560-F8DE-7F73-6D17-E4D3E82EBF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8760" y="2181748"/>
                <a:ext cx="56664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A86D56-3859-B02E-B673-BF73CEE778A3}"/>
                  </a:ext>
                </a:extLst>
              </p14:cNvPr>
              <p14:cNvContentPartPr/>
              <p14:nvPr/>
            </p14:nvContentPartPr>
            <p14:xfrm>
              <a:off x="2811000" y="2256988"/>
              <a:ext cx="616320" cy="870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A86D56-3859-B02E-B673-BF73CEE778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8000" y="2193988"/>
                <a:ext cx="74196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3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4515-9338-5E67-E4B2-EBADD8A5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4641">
            <a:off x="0" y="176378"/>
            <a:ext cx="7772400" cy="2607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10770D-9DA5-03EC-7F26-E3B6C163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9" y="2697989"/>
            <a:ext cx="11070452" cy="39065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4AD43D-2698-D77A-B099-F4121BA11581}"/>
              </a:ext>
            </a:extLst>
          </p:cNvPr>
          <p:cNvGrpSpPr/>
          <p:nvPr/>
        </p:nvGrpSpPr>
        <p:grpSpPr>
          <a:xfrm>
            <a:off x="1537246" y="848179"/>
            <a:ext cx="2359080" cy="1495440"/>
            <a:chOff x="1589880" y="730948"/>
            <a:chExt cx="2359080" cy="14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2F4C88-5240-ABEB-96A7-4B634760FC5F}"/>
                    </a:ext>
                  </a:extLst>
                </p14:cNvPr>
                <p14:cNvContentPartPr/>
                <p14:nvPr/>
              </p14:nvContentPartPr>
              <p14:xfrm>
                <a:off x="3339480" y="730948"/>
                <a:ext cx="609480" cy="34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2F4C88-5240-ABEB-96A7-4B634760FC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76480" y="668308"/>
                  <a:ext cx="7351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3B6C4C-B215-657A-6BBE-490AFC98EEDE}"/>
                    </a:ext>
                  </a:extLst>
                </p14:cNvPr>
                <p14:cNvContentPartPr/>
                <p14:nvPr/>
              </p14:nvContentPartPr>
              <p14:xfrm>
                <a:off x="1589880" y="857668"/>
                <a:ext cx="1972440" cy="136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3B6C4C-B215-657A-6BBE-490AFC98EE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6880" y="794668"/>
                  <a:ext cx="2098080" cy="149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5266BB6-CAFD-8783-7010-B9208DCC4E3F}"/>
              </a:ext>
            </a:extLst>
          </p:cNvPr>
          <p:cNvSpPr txBox="1"/>
          <p:nvPr/>
        </p:nvSpPr>
        <p:spPr>
          <a:xfrm rot="500837">
            <a:off x="2243954" y="1539800"/>
            <a:ext cx="2531463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transpose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(swap rows/columns)</a:t>
            </a:r>
          </a:p>
        </p:txBody>
      </p:sp>
    </p:spTree>
    <p:extLst>
      <p:ext uri="{BB962C8B-B14F-4D97-AF65-F5344CB8AC3E}">
        <p14:creationId xmlns:p14="http://schemas.microsoft.com/office/powerpoint/2010/main" val="2082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5035D-FB35-E335-FAD2-5EE0E951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109997"/>
            <a:ext cx="10714892" cy="66380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6666D3F-2C2D-9A23-B43A-4403E734E8F5}"/>
              </a:ext>
            </a:extLst>
          </p:cNvPr>
          <p:cNvGrpSpPr/>
          <p:nvPr/>
        </p:nvGrpSpPr>
        <p:grpSpPr>
          <a:xfrm>
            <a:off x="1791120" y="1182388"/>
            <a:ext cx="3567960" cy="2188080"/>
            <a:chOff x="1791120" y="1182388"/>
            <a:chExt cx="3567960" cy="21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B7A450-C59C-AC8F-9A3F-D752785A57F1}"/>
                    </a:ext>
                  </a:extLst>
                </p14:cNvPr>
                <p14:cNvContentPartPr/>
                <p14:nvPr/>
              </p14:nvContentPartPr>
              <p14:xfrm>
                <a:off x="2943480" y="199994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B7A450-C59C-AC8F-9A3F-D752785A57F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0480" y="19373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A8B303-FD6D-756D-AD30-EDC892D23D06}"/>
                    </a:ext>
                  </a:extLst>
                </p14:cNvPr>
                <p14:cNvContentPartPr/>
                <p14:nvPr/>
              </p14:nvContentPartPr>
              <p14:xfrm>
                <a:off x="3472320" y="198302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A8B303-FD6D-756D-AD30-EDC892D23D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09320" y="19200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05D123-E845-3429-0946-BD6B87988282}"/>
                    </a:ext>
                  </a:extLst>
                </p14:cNvPr>
                <p14:cNvContentPartPr/>
                <p14:nvPr/>
              </p14:nvContentPartPr>
              <p14:xfrm>
                <a:off x="2902440" y="2578828"/>
                <a:ext cx="574560" cy="32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05D123-E845-3429-0946-BD6B879882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9440" y="2515828"/>
                  <a:ext cx="7002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AA4537-E5B4-B52E-7985-473FED922873}"/>
                    </a:ext>
                  </a:extLst>
                </p14:cNvPr>
                <p14:cNvContentPartPr/>
                <p14:nvPr/>
              </p14:nvContentPartPr>
              <p14:xfrm>
                <a:off x="2291880" y="1182388"/>
                <a:ext cx="2517120" cy="218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AA4537-E5B4-B52E-7985-473FED9228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8880" y="1119388"/>
                  <a:ext cx="2642760" cy="23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C5D59E-5696-694E-1001-1208528FF79B}"/>
                    </a:ext>
                  </a:extLst>
                </p14:cNvPr>
                <p14:cNvContentPartPr/>
                <p14:nvPr/>
              </p14:nvContentPartPr>
              <p14:xfrm>
                <a:off x="4674360" y="1903828"/>
                <a:ext cx="684720" cy="36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C5D59E-5696-694E-1001-1208528FF7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1360" y="1841188"/>
                  <a:ext cx="8103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561B81-32BA-3872-607A-CFB4B0DFB477}"/>
                    </a:ext>
                  </a:extLst>
                </p14:cNvPr>
                <p14:cNvContentPartPr/>
                <p14:nvPr/>
              </p14:nvContentPartPr>
              <p14:xfrm>
                <a:off x="1791120" y="1859188"/>
                <a:ext cx="445680" cy="57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561B81-32BA-3872-607A-CFB4B0DFB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8480" y="1796188"/>
                  <a:ext cx="571320" cy="70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88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Transcribing audio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70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2FC54-7BE0-C096-BFB5-37178EFC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7659"/>
            <a:ext cx="7772400" cy="476268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CFC01AD-4CA9-EB1B-40EA-4AA8319085B0}"/>
              </a:ext>
            </a:extLst>
          </p:cNvPr>
          <p:cNvGrpSpPr/>
          <p:nvPr/>
        </p:nvGrpSpPr>
        <p:grpSpPr>
          <a:xfrm>
            <a:off x="1281000" y="834988"/>
            <a:ext cx="8987760" cy="5574600"/>
            <a:chOff x="1281000" y="834988"/>
            <a:chExt cx="8987760" cy="55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476611-64FE-B581-9EE5-3225A6CDE760}"/>
                    </a:ext>
                  </a:extLst>
                </p14:cNvPr>
                <p14:cNvContentPartPr/>
                <p14:nvPr/>
              </p14:nvContentPartPr>
              <p14:xfrm>
                <a:off x="2166240" y="862348"/>
                <a:ext cx="7498800" cy="554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476611-64FE-B581-9EE5-3225A6CDE7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3600" y="799348"/>
                  <a:ext cx="7624440" cy="56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268B8A-C0C5-0BC1-1763-3D7C62F531AB}"/>
                    </a:ext>
                  </a:extLst>
                </p14:cNvPr>
                <p14:cNvContentPartPr/>
                <p14:nvPr/>
              </p14:nvContentPartPr>
              <p14:xfrm>
                <a:off x="2197560" y="834988"/>
                <a:ext cx="7677000" cy="4871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268B8A-C0C5-0BC1-1763-3D7C62F531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4920" y="771988"/>
                  <a:ext cx="7802640" cy="49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B76DF4-F35F-C393-9005-EA07DE358439}"/>
                    </a:ext>
                  </a:extLst>
                </p14:cNvPr>
                <p14:cNvContentPartPr/>
                <p14:nvPr/>
              </p14:nvContentPartPr>
              <p14:xfrm>
                <a:off x="1281000" y="2689708"/>
                <a:ext cx="766080" cy="1126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B76DF4-F35F-C393-9005-EA07DE3584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8000" y="2626708"/>
                  <a:ext cx="89172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A98254-6D30-D752-2B97-E3007008882B}"/>
                    </a:ext>
                  </a:extLst>
                </p14:cNvPr>
                <p14:cNvContentPartPr/>
                <p14:nvPr/>
              </p14:nvContentPartPr>
              <p14:xfrm>
                <a:off x="2509680" y="2703388"/>
                <a:ext cx="759600" cy="88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A98254-6D30-D752-2B97-E300700888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7040" y="2640388"/>
                  <a:ext cx="8852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F06D77-9486-DD36-3604-6F1FC6E303A1}"/>
                    </a:ext>
                  </a:extLst>
                </p14:cNvPr>
                <p14:cNvContentPartPr/>
                <p14:nvPr/>
              </p14:nvContentPartPr>
              <p14:xfrm>
                <a:off x="7873680" y="2871148"/>
                <a:ext cx="792720" cy="76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F06D77-9486-DD36-3604-6F1FC6E303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11040" y="2808148"/>
                  <a:ext cx="9183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68BE25-5B4F-1183-2A89-8DCD6DF01955}"/>
                    </a:ext>
                  </a:extLst>
                </p14:cNvPr>
                <p14:cNvContentPartPr/>
                <p14:nvPr/>
              </p14:nvContentPartPr>
              <p14:xfrm>
                <a:off x="9130800" y="2483428"/>
                <a:ext cx="843480" cy="82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68BE25-5B4F-1183-2A89-8DCD6DF019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68160" y="2420428"/>
                  <a:ext cx="9691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B948E3-A6FF-FE58-5FB2-6D4F4C7E75EA}"/>
                    </a:ext>
                  </a:extLst>
                </p14:cNvPr>
                <p14:cNvContentPartPr/>
                <p14:nvPr/>
              </p14:nvContentPartPr>
              <p14:xfrm>
                <a:off x="3624960" y="377222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B948E3-A6FF-FE58-5FB2-6D4F4C7E75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62320" y="37095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47623A-07B8-1EEE-8CFE-3A5C1F0321CE}"/>
                    </a:ext>
                  </a:extLst>
                </p14:cNvPr>
                <p14:cNvContentPartPr/>
                <p14:nvPr/>
              </p14:nvContentPartPr>
              <p14:xfrm>
                <a:off x="3608400" y="2632828"/>
                <a:ext cx="360" cy="83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47623A-07B8-1EEE-8CFE-3A5C1F0321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5760" y="2570188"/>
                  <a:ext cx="12600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C5CA83-31B2-1C6B-4B58-4D9A8C3C8779}"/>
                    </a:ext>
                  </a:extLst>
                </p14:cNvPr>
                <p14:cNvContentPartPr/>
                <p14:nvPr/>
              </p14:nvContentPartPr>
              <p14:xfrm>
                <a:off x="10268400" y="3403948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C5CA83-31B2-1C6B-4B58-4D9A8C3C87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05760" y="33409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4350AE-C05B-78B4-9326-08BFD2D200E0}"/>
                  </a:ext>
                </a:extLst>
              </p14:cNvPr>
              <p14:cNvContentPartPr/>
              <p14:nvPr/>
            </p14:nvContentPartPr>
            <p14:xfrm>
              <a:off x="10269840" y="2053948"/>
              <a:ext cx="360" cy="922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4350AE-C05B-78B4-9326-08BFD2D200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07200" y="1991308"/>
                <a:ext cx="126000" cy="10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57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2DCE-2158-A231-DC66-F5C68792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amily Section | BGAP Study: Brains, Genes, And Puberty | Stanford Medicine">
            <a:extLst>
              <a:ext uri="{FF2B5EF4-FFF2-40B4-BE49-F238E27FC236}">
                <a16:creationId xmlns:a16="http://schemas.microsoft.com/office/drawing/2014/main" id="{728A2CC3-77F0-AE0F-5546-9136A236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" y="724273"/>
            <a:ext cx="8262470" cy="59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F6C16-84F9-9D1F-1224-746589FDEA89}"/>
              </a:ext>
            </a:extLst>
          </p:cNvPr>
          <p:cNvSpPr txBox="1"/>
          <p:nvPr/>
        </p:nvSpPr>
        <p:spPr>
          <a:xfrm>
            <a:off x="7621147" y="824864"/>
            <a:ext cx="4173417" cy="55399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Context window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70826-BF94-450C-DF10-979532FC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2043">
            <a:off x="1769288" y="1996050"/>
            <a:ext cx="484551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611911-2854-7095-4653-5CEC339183D5}"/>
                  </a:ext>
                </a:extLst>
              </p14:cNvPr>
              <p14:cNvContentPartPr/>
              <p14:nvPr/>
            </p14:nvContentPartPr>
            <p14:xfrm>
              <a:off x="1756997" y="1590332"/>
              <a:ext cx="5103000" cy="347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611911-2854-7095-4653-5CEC339183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3997" y="1527332"/>
                <a:ext cx="5228640" cy="36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B1E49B-5209-9111-6F73-E14DA2E05070}"/>
                  </a:ext>
                </a:extLst>
              </p14:cNvPr>
              <p14:cNvContentPartPr/>
              <p14:nvPr/>
            </p14:nvContentPartPr>
            <p14:xfrm>
              <a:off x="1144997" y="1866452"/>
              <a:ext cx="6899040" cy="3157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B1E49B-5209-9111-6F73-E14DA2E05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2357" y="1803452"/>
                <a:ext cx="7024680" cy="32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87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58D2A-BA0B-0C86-7190-4B075602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0136">
            <a:off x="14766" y="460368"/>
            <a:ext cx="8852552" cy="5424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61F8B4-B3CF-C962-1669-EDDBC3E5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6091">
            <a:off x="3411352" y="3632346"/>
            <a:ext cx="8608118" cy="272816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B87F3-5355-F1A4-4F2B-4FAD736BFBAD}"/>
              </a:ext>
            </a:extLst>
          </p:cNvPr>
          <p:cNvSpPr txBox="1">
            <a:spLocks/>
          </p:cNvSpPr>
          <p:nvPr/>
        </p:nvSpPr>
        <p:spPr>
          <a:xfrm rot="446511">
            <a:off x="6972756" y="1216831"/>
            <a:ext cx="4881081" cy="1532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magic technology: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OpenAI’s Whisper</a:t>
            </a:r>
          </a:p>
        </p:txBody>
      </p:sp>
    </p:spTree>
    <p:extLst>
      <p:ext uri="{BB962C8B-B14F-4D97-AF65-F5344CB8AC3E}">
        <p14:creationId xmlns:p14="http://schemas.microsoft.com/office/powerpoint/2010/main" val="40088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C5569-0B49-6F1F-9152-7197B789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8" y="0"/>
            <a:ext cx="55200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F8B1F-4190-84C9-81B6-54E0F24D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56" y="0"/>
            <a:ext cx="5520018" cy="685800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70782B-EAB3-7EB9-DE55-E8DADC028D9C}"/>
              </a:ext>
            </a:extLst>
          </p:cNvPr>
          <p:cNvSpPr txBox="1">
            <a:spLocks/>
          </p:cNvSpPr>
          <p:nvPr/>
        </p:nvSpPr>
        <p:spPr>
          <a:xfrm rot="446511">
            <a:off x="1306375" y="520333"/>
            <a:ext cx="4638679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macOS: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MacWhisper</a:t>
            </a:r>
            <a:endParaRPr lang="en-US" sz="40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321240D-8660-3B99-91B5-D55118A80BC1}"/>
              </a:ext>
            </a:extLst>
          </p:cNvPr>
          <p:cNvSpPr txBox="1">
            <a:spLocks/>
          </p:cNvSpPr>
          <p:nvPr/>
        </p:nvSpPr>
        <p:spPr>
          <a:xfrm rot="21135911">
            <a:off x="6116510" y="5161792"/>
            <a:ext cx="5349180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Windows: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EasyWhisper</a:t>
            </a:r>
            <a:endParaRPr lang="en-US" sz="40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2583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103A4-1E80-9B37-58C0-1501B6D5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08" y="-93459"/>
            <a:ext cx="10609384" cy="7147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607220-C3BC-8C72-8CC7-C39F02D294AD}"/>
                  </a:ext>
                </a:extLst>
              </p14:cNvPr>
              <p14:cNvContentPartPr/>
              <p14:nvPr/>
            </p14:nvContentPartPr>
            <p14:xfrm>
              <a:off x="5484000" y="5582308"/>
              <a:ext cx="546840" cy="720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607220-C3BC-8C72-8CC7-C39F02D294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360" y="5519668"/>
                <a:ext cx="67248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175012-2E6E-F157-9370-C624F132E91E}"/>
                  </a:ext>
                </a:extLst>
              </p14:cNvPr>
              <p14:cNvContentPartPr/>
              <p14:nvPr/>
            </p14:nvContentPartPr>
            <p14:xfrm>
              <a:off x="2895600" y="1190308"/>
              <a:ext cx="3086640" cy="477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175012-2E6E-F157-9370-C624F132E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2600" y="1127308"/>
                <a:ext cx="3212280" cy="49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037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4A91-6460-BCC0-CCFC-74433C37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07132">
            <a:off x="831849" y="2350996"/>
            <a:ext cx="10515600" cy="171332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structured data</a:t>
            </a:r>
            <a:br>
              <a:rPr lang="en-US" dirty="0"/>
            </a:br>
            <a:r>
              <a:rPr lang="en-US" dirty="0"/>
              <a:t>with the awful power of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7DC23-35B2-B663-0CBB-A0198F7A7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0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8E694-771B-0EBD-E565-963148F5F8E3}"/>
              </a:ext>
            </a:extLst>
          </p:cNvPr>
          <p:cNvSpPr txBox="1"/>
          <p:nvPr/>
        </p:nvSpPr>
        <p:spPr>
          <a:xfrm>
            <a:off x="363415" y="808891"/>
            <a:ext cx="6084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FROM: Mulberry </a:t>
            </a:r>
            <a:r>
              <a:rPr lang="en-US" sz="3200" dirty="0" err="1">
                <a:solidFill>
                  <a:schemeClr val="bg1"/>
                </a:solidFill>
                <a:latin typeface="Helvetica" pitchFamily="2" charset="0"/>
              </a:rPr>
              <a:t>Peppertown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(</a:t>
            </a:r>
            <a:r>
              <a:rPr lang="en-US" sz="3200" dirty="0" err="1">
                <a:solidFill>
                  <a:schemeClr val="bg1"/>
                </a:solidFill>
                <a:latin typeface="Helvetica" pitchFamily="2" charset="0"/>
              </a:rPr>
              <a:t>mulbs@example.com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When I pick up the cans of beans they are all so light! At first I thought they were empty, but it turns out they are just futuristic beans that are not heavy like the old style beans I was used to. It is incredible.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7D611-4D9C-6BCD-6A16-B3B3FD00816D}"/>
              </a:ext>
            </a:extLst>
          </p:cNvPr>
          <p:cNvSpPr txBox="1"/>
          <p:nvPr/>
        </p:nvSpPr>
        <p:spPr>
          <a:xfrm>
            <a:off x="7491045" y="808891"/>
            <a:ext cx="383470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Mulberry </a:t>
            </a:r>
            <a:r>
              <a:rPr lang="en-US" sz="3000" dirty="0" err="1">
                <a:latin typeface="Helvetica" pitchFamily="2" charset="0"/>
              </a:rPr>
              <a:t>Peppertown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E923D-795D-D745-2538-FF1F88A176D4}"/>
              </a:ext>
            </a:extLst>
          </p:cNvPr>
          <p:cNvSpPr txBox="1"/>
          <p:nvPr/>
        </p:nvSpPr>
        <p:spPr>
          <a:xfrm>
            <a:off x="7441352" y="2772255"/>
            <a:ext cx="3884397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Helvetica" pitchFamily="2" charset="0"/>
              </a:rPr>
              <a:t>mulbs@example.com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EB21B-3EC6-FA64-03F3-690D4C65D1EC}"/>
              </a:ext>
            </a:extLst>
          </p:cNvPr>
          <p:cNvSpPr txBox="1"/>
          <p:nvPr/>
        </p:nvSpPr>
        <p:spPr>
          <a:xfrm>
            <a:off x="7441352" y="4582373"/>
            <a:ext cx="122982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beans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1670C-8838-C1B0-25BF-3CA7122C6F2C}"/>
              </a:ext>
            </a:extLst>
          </p:cNvPr>
          <p:cNvSpPr txBox="1"/>
          <p:nvPr/>
        </p:nvSpPr>
        <p:spPr>
          <a:xfrm rot="21295964">
            <a:off x="10657095" y="1231650"/>
            <a:ext cx="78739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15285-3C3E-F038-6C95-BED533084DEF}"/>
              </a:ext>
            </a:extLst>
          </p:cNvPr>
          <p:cNvSpPr txBox="1"/>
          <p:nvPr/>
        </p:nvSpPr>
        <p:spPr>
          <a:xfrm rot="21057034">
            <a:off x="10732061" y="3153310"/>
            <a:ext cx="774571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13698-E7A8-76AA-FCE1-11D823FC3F37}"/>
              </a:ext>
            </a:extLst>
          </p:cNvPr>
          <p:cNvSpPr txBox="1"/>
          <p:nvPr/>
        </p:nvSpPr>
        <p:spPr>
          <a:xfrm rot="21157190">
            <a:off x="8166331" y="4951705"/>
            <a:ext cx="1223413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food item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2C3CA-73E6-06E8-4E70-800DE90C56F9}"/>
                  </a:ext>
                </a:extLst>
              </p14:cNvPr>
              <p14:cNvContentPartPr/>
              <p14:nvPr/>
            </p14:nvContentPartPr>
            <p14:xfrm>
              <a:off x="5767320" y="371308"/>
              <a:ext cx="1425960" cy="49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2C3CA-73E6-06E8-4E70-800DE90C56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320" y="308668"/>
                <a:ext cx="1551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71F0E5-C96E-54E9-2E2E-497CB07448D1}"/>
                  </a:ext>
                </a:extLst>
              </p14:cNvPr>
              <p14:cNvContentPartPr/>
              <p14:nvPr/>
            </p14:nvContentPartPr>
            <p14:xfrm>
              <a:off x="4715400" y="1677028"/>
              <a:ext cx="3029040" cy="91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71F0E5-C96E-54E9-2E2E-497CB0744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2760" y="1614028"/>
                <a:ext cx="315468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436080-0AE5-957A-C33B-2C7CCFBB6B47}"/>
                  </a:ext>
                </a:extLst>
              </p14:cNvPr>
              <p14:cNvContentPartPr/>
              <p14:nvPr/>
            </p14:nvContentPartPr>
            <p14:xfrm>
              <a:off x="5495880" y="5335348"/>
              <a:ext cx="2038320" cy="44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436080-0AE5-957A-C33B-2C7CCFBB6B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3240" y="5272348"/>
                <a:ext cx="216396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4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F438D-DB64-56DB-32D3-B2A35D17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581"/>
            <a:ext cx="7772400" cy="64708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5129F-8740-3526-48C9-9FE437534220}"/>
              </a:ext>
            </a:extLst>
          </p:cNvPr>
          <p:cNvGrpSpPr/>
          <p:nvPr/>
        </p:nvGrpSpPr>
        <p:grpSpPr>
          <a:xfrm>
            <a:off x="1281000" y="834988"/>
            <a:ext cx="8987760" cy="5574600"/>
            <a:chOff x="1281000" y="834988"/>
            <a:chExt cx="8987760" cy="55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772E06-7B1D-897D-C1A9-00A3CF4AB4B3}"/>
                    </a:ext>
                  </a:extLst>
                </p14:cNvPr>
                <p14:cNvContentPartPr/>
                <p14:nvPr/>
              </p14:nvContentPartPr>
              <p14:xfrm>
                <a:off x="2166240" y="862348"/>
                <a:ext cx="7498800" cy="554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772E06-7B1D-897D-C1A9-00A3CF4AB4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3600" y="799348"/>
                  <a:ext cx="7624440" cy="56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AC2636-F671-FB32-ADE1-4346AF72BD45}"/>
                    </a:ext>
                  </a:extLst>
                </p14:cNvPr>
                <p14:cNvContentPartPr/>
                <p14:nvPr/>
              </p14:nvContentPartPr>
              <p14:xfrm>
                <a:off x="2197560" y="834988"/>
                <a:ext cx="7677000" cy="487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AC2636-F671-FB32-ADE1-4346AF72BD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4920" y="771988"/>
                  <a:ext cx="7802640" cy="49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010BED-D25C-6131-31BD-5C12B334EA13}"/>
                    </a:ext>
                  </a:extLst>
                </p14:cNvPr>
                <p14:cNvContentPartPr/>
                <p14:nvPr/>
              </p14:nvContentPartPr>
              <p14:xfrm>
                <a:off x="1281000" y="2689708"/>
                <a:ext cx="766080" cy="112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010BED-D25C-6131-31BD-5C12B334EA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8000" y="2626708"/>
                  <a:ext cx="89172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4E9136-FBD1-64D0-0500-FD470B02CA40}"/>
                    </a:ext>
                  </a:extLst>
                </p14:cNvPr>
                <p14:cNvContentPartPr/>
                <p14:nvPr/>
              </p14:nvContentPartPr>
              <p14:xfrm>
                <a:off x="2509680" y="2703388"/>
                <a:ext cx="759600" cy="88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4E9136-FBD1-64D0-0500-FD470B02C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7040" y="2640388"/>
                  <a:ext cx="8852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E640B-D975-CE4D-0684-7930B725AF43}"/>
                    </a:ext>
                  </a:extLst>
                </p14:cNvPr>
                <p14:cNvContentPartPr/>
                <p14:nvPr/>
              </p14:nvContentPartPr>
              <p14:xfrm>
                <a:off x="7873680" y="2871148"/>
                <a:ext cx="792720" cy="76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E640B-D975-CE4D-0684-7930B725A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11040" y="2808148"/>
                  <a:ext cx="9183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B4AC03-314A-9D48-A8E6-CEE8B4B10660}"/>
                    </a:ext>
                  </a:extLst>
                </p14:cNvPr>
                <p14:cNvContentPartPr/>
                <p14:nvPr/>
              </p14:nvContentPartPr>
              <p14:xfrm>
                <a:off x="9130800" y="2483428"/>
                <a:ext cx="843480" cy="82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B4AC03-314A-9D48-A8E6-CEE8B4B106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68160" y="2420428"/>
                  <a:ext cx="9691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7CFE6-53B6-7ED6-2AB9-54F943221727}"/>
                    </a:ext>
                  </a:extLst>
                </p14:cNvPr>
                <p14:cNvContentPartPr/>
                <p14:nvPr/>
              </p14:nvContentPartPr>
              <p14:xfrm>
                <a:off x="3624960" y="3772228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7CFE6-53B6-7ED6-2AB9-54F9432217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62320" y="37095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AA93F7-5264-61D8-877F-3DF830E7EF0F}"/>
                    </a:ext>
                  </a:extLst>
                </p14:cNvPr>
                <p14:cNvContentPartPr/>
                <p14:nvPr/>
              </p14:nvContentPartPr>
              <p14:xfrm>
                <a:off x="3608400" y="2632828"/>
                <a:ext cx="360" cy="83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AA93F7-5264-61D8-877F-3DF830E7EF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5760" y="2570188"/>
                  <a:ext cx="12600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FF3FA3-54F7-D193-38B5-2DF0057C2A44}"/>
                    </a:ext>
                  </a:extLst>
                </p14:cNvPr>
                <p14:cNvContentPartPr/>
                <p14:nvPr/>
              </p14:nvContentPartPr>
              <p14:xfrm>
                <a:off x="10268400" y="3403948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FF3FA3-54F7-D193-38B5-2DF0057C2A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05760" y="33409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B6C184-E863-B7CD-6FDA-8F2ECE585524}"/>
                  </a:ext>
                </a:extLst>
              </p14:cNvPr>
              <p14:cNvContentPartPr/>
              <p14:nvPr/>
            </p14:nvContentPartPr>
            <p14:xfrm>
              <a:off x="10269840" y="2053948"/>
              <a:ext cx="360" cy="922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B6C184-E863-B7CD-6FDA-8F2ECE5855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07200" y="1991308"/>
                <a:ext cx="126000" cy="10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49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AC3F1FB-0EA1-A4F2-4C68-8E75F37C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6" y="457308"/>
            <a:ext cx="9977773" cy="39578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397E61-4ACE-0F0E-E0ED-C07A2E48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4" y="1287148"/>
            <a:ext cx="8169820" cy="56023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5D1029-704A-C920-9CDC-52995A8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19" y="2624831"/>
            <a:ext cx="7096808" cy="907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B310373-8DAF-7D57-0AF0-0A9FC679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820" y="3733973"/>
            <a:ext cx="6952206" cy="1042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64D814-187B-FA5A-4D8C-4F3FBCFA7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4914">
            <a:off x="358775" y="1479037"/>
            <a:ext cx="11474450" cy="6298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C78CE356-A446-1BF9-9531-6D68DA16F012}"/>
              </a:ext>
            </a:extLst>
          </p:cNvPr>
          <p:cNvSpPr txBox="1">
            <a:spLocks/>
          </p:cNvSpPr>
          <p:nvPr/>
        </p:nvSpPr>
        <p:spPr>
          <a:xfrm>
            <a:off x="2312114" y="5768117"/>
            <a:ext cx="6779996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Sheets: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Claude for Sheets</a:t>
            </a:r>
          </a:p>
        </p:txBody>
      </p:sp>
    </p:spTree>
    <p:extLst>
      <p:ext uri="{BB962C8B-B14F-4D97-AF65-F5344CB8AC3E}">
        <p14:creationId xmlns:p14="http://schemas.microsoft.com/office/powerpoint/2010/main" val="797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6E2C-BB99-111A-A7EC-1EC9D8E3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587B65F-5635-DB9D-012E-BDD1D258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6" y="457308"/>
            <a:ext cx="9977773" cy="3957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ADD5A-8498-186E-1C64-CBA3F291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5149">
            <a:off x="1046886" y="-107551"/>
            <a:ext cx="4651842" cy="6858000"/>
          </a:xfrm>
          <a:prstGeom prst="rect">
            <a:avLst/>
          </a:prstGeom>
        </p:spPr>
      </p:pic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6625524F-7867-B67F-78DD-829ABE3A28B8}"/>
              </a:ext>
            </a:extLst>
          </p:cNvPr>
          <p:cNvSpPr txBox="1">
            <a:spLocks/>
          </p:cNvSpPr>
          <p:nvPr/>
        </p:nvSpPr>
        <p:spPr>
          <a:xfrm>
            <a:off x="2312114" y="5768117"/>
            <a:ext cx="8472796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Sheets: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Gemini in Google Sheets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DA6E0-41D4-F8E5-885F-0281E2F4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037" y="1931865"/>
            <a:ext cx="8217866" cy="100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9F597-4102-242C-06EA-F18D58FB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3017">
            <a:off x="-219808" y="-295601"/>
            <a:ext cx="10146323" cy="352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58639-6D39-ACC3-6C10-BA7359C0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0" y="2442123"/>
            <a:ext cx="8856786" cy="4720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391A2C-8BB0-814D-7A4D-C9E4ADD5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1928">
            <a:off x="5319603" y="1865962"/>
            <a:ext cx="7238437" cy="4547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63BC3E-36A1-5E47-25C0-6B50564CF993}"/>
                  </a:ext>
                </a:extLst>
              </p14:cNvPr>
              <p14:cNvContentPartPr/>
              <p14:nvPr/>
            </p14:nvContentPartPr>
            <p14:xfrm>
              <a:off x="9337080" y="1447348"/>
              <a:ext cx="360" cy="9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63BC3E-36A1-5E47-25C0-6B50564CF9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4080" y="1384708"/>
                <a:ext cx="12600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A43235-FCAF-7CFB-1424-A497C37E797B}"/>
                  </a:ext>
                </a:extLst>
              </p14:cNvPr>
              <p14:cNvContentPartPr/>
              <p14:nvPr/>
            </p14:nvContentPartPr>
            <p14:xfrm>
              <a:off x="8253120" y="1409548"/>
              <a:ext cx="14400" cy="75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A43235-FCAF-7CFB-1424-A497C37E79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0120" y="1346908"/>
                <a:ext cx="140040" cy="88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DA593B4-50D7-E331-E4B5-06A65B724BD6}"/>
              </a:ext>
            </a:extLst>
          </p:cNvPr>
          <p:cNvGrpSpPr/>
          <p:nvPr/>
        </p:nvGrpSpPr>
        <p:grpSpPr>
          <a:xfrm>
            <a:off x="4907640" y="1459588"/>
            <a:ext cx="2108160" cy="925200"/>
            <a:chOff x="4907640" y="1459588"/>
            <a:chExt cx="210816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52799D-EBDE-7ACB-3E26-AF8B6F22D585}"/>
                    </a:ext>
                  </a:extLst>
                </p14:cNvPr>
                <p14:cNvContentPartPr/>
                <p14:nvPr/>
              </p14:nvContentPartPr>
              <p14:xfrm>
                <a:off x="6615120" y="1459588"/>
                <a:ext cx="400680" cy="64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52799D-EBDE-7ACB-3E26-AF8B6F22D5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2120" y="1396948"/>
                  <a:ext cx="5263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CEFB23-F66D-620C-98D2-D9D5CE5C6F5E}"/>
                    </a:ext>
                  </a:extLst>
                </p14:cNvPr>
                <p14:cNvContentPartPr/>
                <p14:nvPr/>
              </p14:nvContentPartPr>
              <p14:xfrm>
                <a:off x="4907640" y="2130988"/>
                <a:ext cx="936720" cy="25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CEFB23-F66D-620C-98D2-D9D5CE5C6F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5000" y="2067988"/>
                  <a:ext cx="1062360" cy="37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3E1CF7-9B5F-4377-E342-68FF0513BCE2}"/>
                  </a:ext>
                </a:extLst>
              </p14:cNvPr>
              <p14:cNvContentPartPr/>
              <p14:nvPr/>
            </p14:nvContentPartPr>
            <p14:xfrm>
              <a:off x="4279800" y="3597268"/>
              <a:ext cx="1229760" cy="3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3E1CF7-9B5F-4377-E342-68FF0513BC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7160" y="3534268"/>
                <a:ext cx="13554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6E389E-0784-06B2-9D05-C8DBE4E0DEB0}"/>
                  </a:ext>
                </a:extLst>
              </p14:cNvPr>
              <p14:cNvContentPartPr/>
              <p14:nvPr/>
            </p14:nvContentPartPr>
            <p14:xfrm>
              <a:off x="4610640" y="4379188"/>
              <a:ext cx="639000" cy="21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6E389E-0784-06B2-9D05-C8DBE4E0DE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7640" y="4316548"/>
                <a:ext cx="76464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0B71EB6-291D-A83B-6BB5-24AF04A99C76}"/>
              </a:ext>
            </a:extLst>
          </p:cNvPr>
          <p:cNvGrpSpPr/>
          <p:nvPr/>
        </p:nvGrpSpPr>
        <p:grpSpPr>
          <a:xfrm>
            <a:off x="4931040" y="5335348"/>
            <a:ext cx="1816200" cy="1472400"/>
            <a:chOff x="4931040" y="5335348"/>
            <a:chExt cx="181620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F5F39F-B296-3D1B-9E04-CD0B6E882F59}"/>
                    </a:ext>
                  </a:extLst>
                </p14:cNvPr>
                <p14:cNvContentPartPr/>
                <p14:nvPr/>
              </p14:nvContentPartPr>
              <p14:xfrm>
                <a:off x="4931040" y="5335348"/>
                <a:ext cx="792360" cy="68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F5F39F-B296-3D1B-9E04-CD0B6E882F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8400" y="5272708"/>
                  <a:ext cx="91800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D7E4D0-F523-AF40-7BB2-1DFD7A7BEB00}"/>
                    </a:ext>
                  </a:extLst>
                </p14:cNvPr>
                <p14:cNvContentPartPr/>
                <p14:nvPr/>
              </p14:nvContentPartPr>
              <p14:xfrm>
                <a:off x="6421800" y="5653588"/>
                <a:ext cx="325440" cy="115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D7E4D0-F523-AF40-7BB2-1DFD7A7BEB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8800" y="5590588"/>
                  <a:ext cx="451080" cy="12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9CE0EA-0936-7460-C5E1-891B0CF2A24F}"/>
                  </a:ext>
                </a:extLst>
              </p14:cNvPr>
              <p14:cNvContentPartPr/>
              <p14:nvPr/>
            </p14:nvContentPartPr>
            <p14:xfrm>
              <a:off x="7699800" y="6063268"/>
              <a:ext cx="23040" cy="75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9CE0EA-0936-7460-C5E1-891B0CF2A2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37160" y="6000268"/>
                <a:ext cx="14868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98C158D-292C-3F13-61E8-3A2290665903}"/>
                  </a:ext>
                </a:extLst>
              </p14:cNvPr>
              <p14:cNvContentPartPr/>
              <p14:nvPr/>
            </p14:nvContentPartPr>
            <p14:xfrm>
              <a:off x="9062760" y="6145348"/>
              <a:ext cx="3240" cy="81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98C158D-292C-3F13-61E8-3A22906659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99760" y="6082708"/>
                <a:ext cx="12888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104B0B1-5651-6CA6-319A-8B73ECF4B42E}"/>
                  </a:ext>
                </a:extLst>
              </p14:cNvPr>
              <p14:cNvContentPartPr/>
              <p14:nvPr/>
            </p14:nvContentPartPr>
            <p14:xfrm>
              <a:off x="10098480" y="6359548"/>
              <a:ext cx="66240" cy="700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104B0B1-5651-6CA6-319A-8B73ECF4B4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35840" y="6296548"/>
                <a:ext cx="19188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76A7B2-5E2B-E311-9874-27DF4D08E8FC}"/>
                  </a:ext>
                </a:extLst>
              </p14:cNvPr>
              <p14:cNvContentPartPr/>
              <p14:nvPr/>
            </p14:nvContentPartPr>
            <p14:xfrm>
              <a:off x="11391600" y="6306628"/>
              <a:ext cx="226080" cy="67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76A7B2-5E2B-E311-9874-27DF4D08E8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28960" y="6243988"/>
                <a:ext cx="35172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0DED695-5C40-F887-2C40-5B816EB24D4B}"/>
                  </a:ext>
                </a:extLst>
              </p14:cNvPr>
              <p14:cNvContentPartPr/>
              <p14:nvPr/>
            </p14:nvContentPartPr>
            <p14:xfrm>
              <a:off x="11957160" y="5413108"/>
              <a:ext cx="467640" cy="10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0DED695-5C40-F887-2C40-5B816EB24D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894520" y="5350468"/>
                <a:ext cx="593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D93DE4-298F-BB90-3B8D-F8EA8C941082}"/>
                  </a:ext>
                </a:extLst>
              </p14:cNvPr>
              <p14:cNvContentPartPr/>
              <p14:nvPr/>
            </p14:nvContentPartPr>
            <p14:xfrm>
              <a:off x="12047160" y="4159228"/>
              <a:ext cx="682560" cy="70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D93DE4-298F-BB90-3B8D-F8EA8C94108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984520" y="4096588"/>
                <a:ext cx="8082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8854A67-E27A-9D8F-4B0B-262AEAB4A19A}"/>
              </a:ext>
            </a:extLst>
          </p:cNvPr>
          <p:cNvGrpSpPr/>
          <p:nvPr/>
        </p:nvGrpSpPr>
        <p:grpSpPr>
          <a:xfrm>
            <a:off x="11319600" y="1541308"/>
            <a:ext cx="1572120" cy="1450080"/>
            <a:chOff x="11319600" y="1541308"/>
            <a:chExt cx="1572120" cy="14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1B14EE-3314-1C5E-E007-2DF0127D2F4A}"/>
                    </a:ext>
                  </a:extLst>
                </p14:cNvPr>
                <p14:cNvContentPartPr/>
                <p14:nvPr/>
              </p14:nvContentPartPr>
              <p14:xfrm>
                <a:off x="12074160" y="2573428"/>
                <a:ext cx="817560" cy="41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1B14EE-3314-1C5E-E007-2DF0127D2F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1520" y="2510428"/>
                  <a:ext cx="943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5DF916-9EDE-3A52-2881-1ED1BAC1A58E}"/>
                    </a:ext>
                  </a:extLst>
                </p14:cNvPr>
                <p14:cNvContentPartPr/>
                <p14:nvPr/>
              </p14:nvContentPartPr>
              <p14:xfrm>
                <a:off x="11319600" y="1541308"/>
                <a:ext cx="372600" cy="74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5DF916-9EDE-3A52-2881-1ED1BAC1A5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56600" y="1478308"/>
                  <a:ext cx="498240" cy="87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970CAAC-3A03-02AD-82DE-DD11DC0E440F}"/>
              </a:ext>
            </a:extLst>
          </p:cNvPr>
          <p:cNvSpPr txBox="1">
            <a:spLocks/>
          </p:cNvSpPr>
          <p:nvPr/>
        </p:nvSpPr>
        <p:spPr>
          <a:xfrm rot="446511">
            <a:off x="5132159" y="316545"/>
            <a:ext cx="7045338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Python: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Structured Outputs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08E0DA-48F1-2188-A0A8-9FA05AF6CB46}"/>
                  </a:ext>
                </a:extLst>
              </p14:cNvPr>
              <p14:cNvContentPartPr/>
              <p14:nvPr/>
            </p14:nvContentPartPr>
            <p14:xfrm>
              <a:off x="10249680" y="932908"/>
              <a:ext cx="243720" cy="1185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08E0DA-48F1-2188-A0A8-9FA05AF6CB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86680" y="870268"/>
                <a:ext cx="369360" cy="13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9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7102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Visit 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/ire25-cleaning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5A14C-3962-563B-30F8-188589AD6241}"/>
              </a:ext>
            </a:extLst>
          </p:cNvPr>
          <p:cNvSpPr txBox="1"/>
          <p:nvPr/>
        </p:nvSpPr>
        <p:spPr>
          <a:xfrm>
            <a:off x="6810619" y="4374019"/>
            <a:ext cx="4347665" cy="43088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Helvetica" pitchFamily="2" charset="0"/>
              </a:rPr>
              <a:t>jonathansoma.com</a:t>
            </a:r>
            <a:r>
              <a:rPr lang="en-US" sz="2200" b="1" dirty="0">
                <a:latin typeface="Helvetica" pitchFamily="2" charset="0"/>
              </a:rPr>
              <a:t>/everything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F34AD-5B56-FA03-0656-74F45131E1F6}"/>
              </a:ext>
            </a:extLst>
          </p:cNvPr>
          <p:cNvSpPr txBox="1"/>
          <p:nvPr/>
        </p:nvSpPr>
        <p:spPr>
          <a:xfrm>
            <a:off x="1033716" y="4616281"/>
            <a:ext cx="4155305" cy="144655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Jonathan Soma</a:t>
            </a:r>
          </a:p>
          <a:p>
            <a:r>
              <a:rPr lang="en-US" sz="2200" dirty="0">
                <a:latin typeface="Helvetica" pitchFamily="2" charset="0"/>
              </a:rPr>
              <a:t>Knight Chair in Data Journalism</a:t>
            </a:r>
          </a:p>
          <a:p>
            <a:r>
              <a:rPr lang="en-US" sz="2200" dirty="0">
                <a:latin typeface="Helvetica" pitchFamily="2" charset="0"/>
              </a:rPr>
              <a:t>Columbia Journalism School</a:t>
            </a:r>
          </a:p>
          <a:p>
            <a:r>
              <a:rPr lang="en-US" sz="2200" dirty="0">
                <a:latin typeface="Helvetica" pitchFamily="2" charset="0"/>
              </a:rPr>
              <a:t>js4571@columbia.edu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9E0837B-42D3-B831-19D2-2314AB6958D2}"/>
              </a:ext>
            </a:extLst>
          </p:cNvPr>
          <p:cNvSpPr txBox="1">
            <a:spLocks/>
          </p:cNvSpPr>
          <p:nvPr/>
        </p:nvSpPr>
        <p:spPr>
          <a:xfrm rot="340910">
            <a:off x="873893" y="802606"/>
            <a:ext cx="7270631" cy="108185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Time for exercises!!</a:t>
            </a:r>
          </a:p>
        </p:txBody>
      </p:sp>
    </p:spTree>
    <p:extLst>
      <p:ext uri="{BB962C8B-B14F-4D97-AF65-F5344CB8AC3E}">
        <p14:creationId xmlns:p14="http://schemas.microsoft.com/office/powerpoint/2010/main" val="29802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1B663-65BA-3D91-CDDF-57BBA264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not use AI for data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7A5F6-E4F4-F078-9E6C-7233C11C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gets things wrong</a:t>
            </a:r>
          </a:p>
          <a:p>
            <a:r>
              <a:rPr lang="en-US" dirty="0"/>
              <a:t>You won’t double-check it</a:t>
            </a:r>
          </a:p>
          <a:p>
            <a:r>
              <a:rPr lang="en-US" dirty="0"/>
              <a:t>It makes your brain rot away and you never learn new skills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(okay but actually we WILL use AI today)</a:t>
            </a:r>
          </a:p>
          <a:p>
            <a:r>
              <a:rPr lang="en-US" dirty="0"/>
              <a:t>It gets things wrong!!!</a:t>
            </a:r>
          </a:p>
        </p:txBody>
      </p:sp>
    </p:spTree>
    <p:extLst>
      <p:ext uri="{BB962C8B-B14F-4D97-AF65-F5344CB8AC3E}">
        <p14:creationId xmlns:p14="http://schemas.microsoft.com/office/powerpoint/2010/main" val="21586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71982-D2E3-6AB1-E3DC-E2DD34B2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4F813-4036-C01B-1977-F87BE447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70" y="2557827"/>
            <a:ext cx="4157395" cy="39128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B0BC0E-719A-2921-E921-E4683C0B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07132">
            <a:off x="233957" y="411793"/>
            <a:ext cx="10515600" cy="1081858"/>
          </a:xfrm>
          <a:solidFill>
            <a:srgbClr val="E7102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Visit 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/ire25-cleaning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019-01AB-FB49-D410-848914E02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E417A-14BF-8E6D-416D-E2A723B4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66" y="1651524"/>
            <a:ext cx="7772400" cy="5088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C7347D-C147-973C-8A68-FD4BB087DE89}"/>
                  </a:ext>
                </a:extLst>
              </p14:cNvPr>
              <p14:cNvContentPartPr/>
              <p14:nvPr/>
            </p14:nvContentPartPr>
            <p14:xfrm>
              <a:off x="4899333" y="2090452"/>
              <a:ext cx="2278800" cy="551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C7347D-C147-973C-8A68-FD4BB087D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333" y="2027452"/>
                <a:ext cx="240444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A83579-018E-4353-C54E-84CAEDB760D9}"/>
                  </a:ext>
                </a:extLst>
              </p14:cNvPr>
              <p14:cNvContentPartPr/>
              <p14:nvPr/>
            </p14:nvContentPartPr>
            <p14:xfrm>
              <a:off x="4801773" y="4149292"/>
              <a:ext cx="2462760" cy="803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A83579-018E-4353-C54E-84CAEDB760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8773" y="4086292"/>
                <a:ext cx="2588400" cy="929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3B7E3D0-0D2A-5502-51D4-416AF269B9E4}"/>
              </a:ext>
            </a:extLst>
          </p:cNvPr>
          <p:cNvSpPr txBox="1"/>
          <p:nvPr/>
        </p:nvSpPr>
        <p:spPr>
          <a:xfrm rot="20609561">
            <a:off x="4630712" y="2089392"/>
            <a:ext cx="848309" cy="553998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79220-4139-23BA-10C0-841EE0C49333}"/>
              </a:ext>
            </a:extLst>
          </p:cNvPr>
          <p:cNvSpPr txBox="1"/>
          <p:nvPr/>
        </p:nvSpPr>
        <p:spPr>
          <a:xfrm rot="511917">
            <a:off x="3670728" y="4644611"/>
            <a:ext cx="2199056" cy="477054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chemeClr val="bg1"/>
                </a:solidFill>
                <a:latin typeface="Helvetica" pitchFamily="2" charset="0"/>
              </a:rPr>
              <a:t>Make a copy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65F4-AED1-1AE6-2455-826270403A46}"/>
              </a:ext>
            </a:extLst>
          </p:cNvPr>
          <p:cNvSpPr txBox="1"/>
          <p:nvPr/>
        </p:nvSpPr>
        <p:spPr>
          <a:xfrm rot="813583">
            <a:off x="1061928" y="2331773"/>
            <a:ext cx="3239991" cy="553998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Blank worksheet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D0C77D-BA5B-8528-D6C4-E1AEFCEBFAF3}"/>
                  </a:ext>
                </a:extLst>
              </p14:cNvPr>
              <p14:cNvContentPartPr/>
              <p14:nvPr/>
            </p14:nvContentPartPr>
            <p14:xfrm>
              <a:off x="1306277" y="2608772"/>
              <a:ext cx="519840" cy="301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D0C77D-BA5B-8528-D6C4-E1AEFCEBF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3277" y="2546132"/>
                <a:ext cx="645480" cy="31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7950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9259A-EE5A-A23C-B345-8239A706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2" y="1258692"/>
            <a:ext cx="10474095" cy="434061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4A6A2ED-4B48-3524-F619-2F2743AFDFB5}"/>
              </a:ext>
            </a:extLst>
          </p:cNvPr>
          <p:cNvSpPr txBox="1">
            <a:spLocks/>
          </p:cNvSpPr>
          <p:nvPr/>
        </p:nvSpPr>
        <p:spPr>
          <a:xfrm>
            <a:off x="172437" y="163778"/>
            <a:ext cx="3986204" cy="72556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Tab: tow trucks</a:t>
            </a:r>
          </a:p>
        </p:txBody>
      </p:sp>
    </p:spTree>
    <p:extLst>
      <p:ext uri="{BB962C8B-B14F-4D97-AF65-F5344CB8AC3E}">
        <p14:creationId xmlns:p14="http://schemas.microsoft.com/office/powerpoint/2010/main" val="304879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54D7D-0BFE-22B8-702D-8439B10F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" y="563670"/>
            <a:ext cx="12119808" cy="571186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372EB07E-18E2-A68B-222E-DB18EF054DBF}"/>
              </a:ext>
            </a:extLst>
          </p:cNvPr>
          <p:cNvSpPr txBox="1">
            <a:spLocks/>
          </p:cNvSpPr>
          <p:nvPr/>
        </p:nvSpPr>
        <p:spPr>
          <a:xfrm>
            <a:off x="172435" y="163778"/>
            <a:ext cx="4462195" cy="72556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Tab: locksmiths</a:t>
            </a:r>
          </a:p>
        </p:txBody>
      </p:sp>
    </p:spTree>
    <p:extLst>
      <p:ext uri="{BB962C8B-B14F-4D97-AF65-F5344CB8AC3E}">
        <p14:creationId xmlns:p14="http://schemas.microsoft.com/office/powerpoint/2010/main" val="3424188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E8008-B59D-FA31-8770-9D394C61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8623"/>
            <a:ext cx="12153573" cy="4705876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B455DC0-C0D8-FAF7-CA67-4768DF9AF8A5}"/>
              </a:ext>
            </a:extLst>
          </p:cNvPr>
          <p:cNvSpPr txBox="1">
            <a:spLocks/>
          </p:cNvSpPr>
          <p:nvPr/>
        </p:nvSpPr>
        <p:spPr>
          <a:xfrm>
            <a:off x="172435" y="163778"/>
            <a:ext cx="4462195" cy="72556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Tab: tow trucks 2</a:t>
            </a:r>
          </a:p>
        </p:txBody>
      </p:sp>
    </p:spTree>
    <p:extLst>
      <p:ext uri="{BB962C8B-B14F-4D97-AF65-F5344CB8AC3E}">
        <p14:creationId xmlns:p14="http://schemas.microsoft.com/office/powerpoint/2010/main" val="3304633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2ED77-6D97-CBF6-C596-FE9A18AA5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6F1C9-8782-FC4B-9D2D-67E95ABC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8623"/>
            <a:ext cx="12153573" cy="4705876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0C34212-C331-B2D0-F462-3C6F1A29A8C5}"/>
              </a:ext>
            </a:extLst>
          </p:cNvPr>
          <p:cNvSpPr txBox="1">
            <a:spLocks/>
          </p:cNvSpPr>
          <p:nvPr/>
        </p:nvSpPr>
        <p:spPr>
          <a:xfrm>
            <a:off x="172435" y="163778"/>
            <a:ext cx="4462195" cy="72556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Tab: tow trucks 2</a:t>
            </a:r>
          </a:p>
        </p:txBody>
      </p:sp>
    </p:spTree>
    <p:extLst>
      <p:ext uri="{BB962C8B-B14F-4D97-AF65-F5344CB8AC3E}">
        <p14:creationId xmlns:p14="http://schemas.microsoft.com/office/powerpoint/2010/main" val="886919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19069-A08E-1DDF-4B9E-584D1E8B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74498-C154-47DF-C6CD-5C9216C8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39"/>
            <a:ext cx="12469640" cy="6663847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789F361-BDE2-5258-6E15-70472BBCA9F2}"/>
              </a:ext>
            </a:extLst>
          </p:cNvPr>
          <p:cNvSpPr txBox="1">
            <a:spLocks/>
          </p:cNvSpPr>
          <p:nvPr/>
        </p:nvSpPr>
        <p:spPr>
          <a:xfrm>
            <a:off x="172436" y="163778"/>
            <a:ext cx="2996650" cy="72556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tx1"/>
                </a:solidFill>
                <a:latin typeface="Helvetica Bold Oblique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Tab: NEISS</a:t>
            </a:r>
          </a:p>
        </p:txBody>
      </p:sp>
    </p:spTree>
    <p:extLst>
      <p:ext uri="{BB962C8B-B14F-4D97-AF65-F5344CB8AC3E}">
        <p14:creationId xmlns:p14="http://schemas.microsoft.com/office/powerpoint/2010/main" val="387046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81810-8598-82B6-E8A8-78EEAECC4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F9B767-FA94-0EF3-B8DB-DB986DDA262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7102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Visit 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/ire25-cleaning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097D5-BACF-4C83-4F12-0F89603A8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B6E9B-399C-CFEB-F836-041F9618DE7F}"/>
              </a:ext>
            </a:extLst>
          </p:cNvPr>
          <p:cNvSpPr txBox="1"/>
          <p:nvPr/>
        </p:nvSpPr>
        <p:spPr>
          <a:xfrm>
            <a:off x="1242158" y="578487"/>
            <a:ext cx="4155305" cy="144655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Jonathan Soma</a:t>
            </a:r>
          </a:p>
          <a:p>
            <a:r>
              <a:rPr lang="en-US" sz="2200" dirty="0">
                <a:latin typeface="Helvetica" pitchFamily="2" charset="0"/>
              </a:rPr>
              <a:t>Knight Chair in Data Journalism</a:t>
            </a:r>
          </a:p>
          <a:p>
            <a:r>
              <a:rPr lang="en-US" sz="2200" dirty="0">
                <a:latin typeface="Helvetica" pitchFamily="2" charset="0"/>
              </a:rPr>
              <a:t>Columbia Journalism School</a:t>
            </a:r>
          </a:p>
          <a:p>
            <a:r>
              <a:rPr lang="en-US" sz="2200" dirty="0">
                <a:latin typeface="Helvetica" pitchFamily="2" charset="0"/>
              </a:rPr>
              <a:t>js4571@columbia.edu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DCEEA-76DB-43CA-0E2F-523BBC403668}"/>
              </a:ext>
            </a:extLst>
          </p:cNvPr>
          <p:cNvSpPr txBox="1"/>
          <p:nvPr/>
        </p:nvSpPr>
        <p:spPr>
          <a:xfrm>
            <a:off x="6810619" y="4374019"/>
            <a:ext cx="4347665" cy="43088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Helvetica" pitchFamily="2" charset="0"/>
              </a:rPr>
              <a:t>jonathansoma.com</a:t>
            </a:r>
            <a:r>
              <a:rPr lang="en-US" sz="2200" b="1" dirty="0">
                <a:latin typeface="Helvetica" pitchFamily="2" charset="0"/>
              </a:rPr>
              <a:t>/everything</a:t>
            </a:r>
          </a:p>
        </p:txBody>
      </p:sp>
    </p:spTree>
    <p:extLst>
      <p:ext uri="{BB962C8B-B14F-4D97-AF65-F5344CB8AC3E}">
        <p14:creationId xmlns:p14="http://schemas.microsoft.com/office/powerpoint/2010/main" val="211242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967EF-6A24-19CC-05A4-A25BF71EE842}"/>
              </a:ext>
            </a:extLst>
          </p:cNvPr>
          <p:cNvSpPr txBox="1"/>
          <p:nvPr/>
        </p:nvSpPr>
        <p:spPr>
          <a:xfrm>
            <a:off x="6740768" y="4081631"/>
            <a:ext cx="4173417" cy="1015663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replace and split are 99% of the game</a:t>
            </a:r>
          </a:p>
        </p:txBody>
      </p:sp>
    </p:spTree>
    <p:extLst>
      <p:ext uri="{BB962C8B-B14F-4D97-AF65-F5344CB8AC3E}">
        <p14:creationId xmlns:p14="http://schemas.microsoft.com/office/powerpoint/2010/main" val="266222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/>
              <a:t>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2197705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66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years old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6119EA-6CFE-A3D2-5FBE-71EC401D4F37}"/>
              </a:ext>
            </a:extLst>
          </p:cNvPr>
          <p:cNvSpPr txBox="1">
            <a:spLocks/>
          </p:cNvSpPr>
          <p:nvPr/>
        </p:nvSpPr>
        <p:spPr>
          <a:xfrm>
            <a:off x="177247" y="409684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66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7EF506-2064-2465-E189-DCD5D426ADCD}"/>
                  </a:ext>
                </a:extLst>
              </p14:cNvPr>
              <p14:cNvContentPartPr/>
              <p14:nvPr/>
            </p14:nvContentPartPr>
            <p14:xfrm>
              <a:off x="8595120" y="1238908"/>
              <a:ext cx="1182960" cy="1873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7EF506-2064-2465-E189-DCD5D426AD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480" y="1175908"/>
                <a:ext cx="1308600" cy="19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2D6C3A-4CB1-6E53-B6CE-C3BB98E1CFD6}"/>
                  </a:ext>
                </a:extLst>
              </p14:cNvPr>
              <p14:cNvContentPartPr/>
              <p14:nvPr/>
            </p14:nvContentPartPr>
            <p14:xfrm>
              <a:off x="3015120" y="3070948"/>
              <a:ext cx="2264760" cy="207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2D6C3A-4CB1-6E53-B6CE-C3BB98E1CF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480" y="3007948"/>
                <a:ext cx="2390400" cy="2204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662642-CB0C-3EE4-A81A-0A79582EBDE3}"/>
              </a:ext>
            </a:extLst>
          </p:cNvPr>
          <p:cNvSpPr txBox="1"/>
          <p:nvPr/>
        </p:nvSpPr>
        <p:spPr>
          <a:xfrm rot="557041">
            <a:off x="8869890" y="1798781"/>
            <a:ext cx="2364750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replace “ years old”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with… nothing!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8AF4F-8B3B-953A-6DC3-C75119511D08}"/>
              </a:ext>
            </a:extLst>
          </p:cNvPr>
          <p:cNvSpPr txBox="1"/>
          <p:nvPr/>
        </p:nvSpPr>
        <p:spPr>
          <a:xfrm rot="21121715">
            <a:off x="2069602" y="4011212"/>
            <a:ext cx="224933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convert to number</a:t>
            </a:r>
          </a:p>
        </p:txBody>
      </p:sp>
    </p:spTree>
    <p:extLst>
      <p:ext uri="{BB962C8B-B14F-4D97-AF65-F5344CB8AC3E}">
        <p14:creationId xmlns:p14="http://schemas.microsoft.com/office/powerpoint/2010/main" val="12474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/>
              <a:t>j soma, js4571@columbia.edu,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B4696B7-399B-79F1-7798-975A6FB6EA07}"/>
              </a:ext>
            </a:extLst>
          </p:cNvPr>
          <p:cNvSpPr txBox="1">
            <a:spLocks/>
          </p:cNvSpPr>
          <p:nvPr/>
        </p:nvSpPr>
        <p:spPr>
          <a:xfrm>
            <a:off x="177246" y="2773180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 soma  js4571@columbia.edu 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14:cNvPr>
              <p14:cNvContentPartPr/>
              <p14:nvPr/>
            </p14:nvContentPartPr>
            <p14:xfrm>
              <a:off x="2584920" y="2742038"/>
              <a:ext cx="8280" cy="1123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1920" y="2679038"/>
                <a:ext cx="13392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14:cNvPr>
              <p14:cNvContentPartPr/>
              <p14:nvPr/>
            </p14:nvContentPartPr>
            <p14:xfrm>
              <a:off x="7950877" y="2653858"/>
              <a:ext cx="90000" cy="135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7877" y="2590858"/>
                <a:ext cx="215640" cy="14821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A936AFD-06A8-8948-59F6-BED8848AF5D5}"/>
              </a:ext>
            </a:extLst>
          </p:cNvPr>
          <p:cNvSpPr txBox="1">
            <a:spLocks/>
          </p:cNvSpPr>
          <p:nvPr/>
        </p:nvSpPr>
        <p:spPr>
          <a:xfrm>
            <a:off x="2238323" y="5013658"/>
            <a:ext cx="6153999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js4571@columbia.edu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288538-B230-E890-A00C-BC000B5CF9DE}"/>
                  </a:ext>
                </a:extLst>
              </p14:cNvPr>
              <p14:cNvContentPartPr/>
              <p14:nvPr/>
            </p14:nvContentPartPr>
            <p14:xfrm>
              <a:off x="11177760" y="1247548"/>
              <a:ext cx="617760" cy="1352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288538-B230-E890-A00C-BC000B5CF9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15120" y="1184908"/>
                <a:ext cx="743400" cy="14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8D755A-4FFC-27B7-EA75-F02595B93063}"/>
                  </a:ext>
                </a:extLst>
              </p14:cNvPr>
              <p14:cNvContentPartPr/>
              <p14:nvPr/>
            </p14:nvContentPartPr>
            <p14:xfrm>
              <a:off x="5122200" y="3853948"/>
              <a:ext cx="856800" cy="1104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8D755A-4FFC-27B7-EA75-F02595B930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9560" y="3791308"/>
                <a:ext cx="982440" cy="12297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D736B4-ADFE-8261-0F59-55EBD631133A}"/>
              </a:ext>
            </a:extLst>
          </p:cNvPr>
          <p:cNvSpPr txBox="1"/>
          <p:nvPr/>
        </p:nvSpPr>
        <p:spPr>
          <a:xfrm rot="736258">
            <a:off x="10564006" y="1637487"/>
            <a:ext cx="1447832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 on “, 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C236D9-E725-7C3F-D4FE-A1F4AC3337A6}"/>
              </a:ext>
            </a:extLst>
          </p:cNvPr>
          <p:cNvSpPr txBox="1"/>
          <p:nvPr/>
        </p:nvSpPr>
        <p:spPr>
          <a:xfrm rot="21060790">
            <a:off x="4464407" y="4033900"/>
            <a:ext cx="2172390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 piece</a:t>
            </a:r>
          </a:p>
        </p:txBody>
      </p:sp>
    </p:spTree>
    <p:extLst>
      <p:ext uri="{BB962C8B-B14F-4D97-AF65-F5344CB8AC3E}">
        <p14:creationId xmlns:p14="http://schemas.microsoft.com/office/powerpoint/2010/main" val="42273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F88213-9075-20C9-0AC8-45689835798A}"/>
                  </a:ext>
                </a:extLst>
              </p14:cNvPr>
              <p14:cNvContentPartPr/>
              <p14:nvPr/>
            </p14:nvContentPartPr>
            <p14:xfrm>
              <a:off x="11391600" y="1104628"/>
              <a:ext cx="479520" cy="119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F88213-9075-20C9-0AC8-4568983579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5600" y="1068988"/>
                <a:ext cx="551160" cy="1261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/>
              <a:t>j soma, js4571@columbia.edu,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B4696B7-399B-79F1-7798-975A6FB6EA07}"/>
              </a:ext>
            </a:extLst>
          </p:cNvPr>
          <p:cNvSpPr txBox="1">
            <a:spLocks/>
          </p:cNvSpPr>
          <p:nvPr/>
        </p:nvSpPr>
        <p:spPr>
          <a:xfrm>
            <a:off x="177247" y="1825450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 soma  js4571@columbia.edu 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14:cNvPr>
              <p14:cNvContentPartPr/>
              <p14:nvPr/>
            </p14:nvContentPartPr>
            <p14:xfrm>
              <a:off x="2584921" y="1794308"/>
              <a:ext cx="8280" cy="1123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921" y="1731308"/>
                <a:ext cx="13392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14:cNvPr>
              <p14:cNvContentPartPr/>
              <p14:nvPr/>
            </p14:nvContentPartPr>
            <p14:xfrm>
              <a:off x="7950878" y="1706128"/>
              <a:ext cx="90000" cy="135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7878" y="1643128"/>
                <a:ext cx="215640" cy="14821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A936AFD-06A8-8948-59F6-BED8848AF5D5}"/>
              </a:ext>
            </a:extLst>
          </p:cNvPr>
          <p:cNvSpPr txBox="1">
            <a:spLocks/>
          </p:cNvSpPr>
          <p:nvPr/>
        </p:nvSpPr>
        <p:spPr>
          <a:xfrm>
            <a:off x="2630336" y="3375761"/>
            <a:ext cx="523881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js4571@columbia.edu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872F3BF-3680-D574-D78F-2B4D31DAF087}"/>
              </a:ext>
            </a:extLst>
          </p:cNvPr>
          <p:cNvSpPr txBox="1">
            <a:spLocks/>
          </p:cNvSpPr>
          <p:nvPr/>
        </p:nvSpPr>
        <p:spPr>
          <a:xfrm>
            <a:off x="6462712" y="4670725"/>
            <a:ext cx="5770829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 </a:t>
            </a:r>
            <a:r>
              <a:rPr lang="en-US" sz="4000" dirty="0" err="1"/>
              <a:t>columbia.edu</a:t>
            </a:r>
            <a:endParaRPr lang="en-US" sz="40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BF3985D-E368-12CC-25DE-E021E8020030}"/>
              </a:ext>
            </a:extLst>
          </p:cNvPr>
          <p:cNvSpPr txBox="1">
            <a:spLocks/>
          </p:cNvSpPr>
          <p:nvPr/>
        </p:nvSpPr>
        <p:spPr>
          <a:xfrm>
            <a:off x="7469919" y="5559832"/>
            <a:ext cx="3756417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columbia.edu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5160C6-77A6-F381-AB97-E4F46077783D}"/>
                  </a:ext>
                </a:extLst>
              </p14:cNvPr>
              <p14:cNvContentPartPr/>
              <p14:nvPr/>
            </p14:nvContentPartPr>
            <p14:xfrm>
              <a:off x="8576797" y="4559920"/>
              <a:ext cx="360" cy="98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5160C6-77A6-F381-AB97-E4F4607778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4157" y="4496920"/>
                <a:ext cx="126000" cy="11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3CEB59-C73F-82A2-1B61-2C03EEB32FB8}"/>
                  </a:ext>
                </a:extLst>
              </p14:cNvPr>
              <p14:cNvContentPartPr/>
              <p14:nvPr/>
            </p14:nvContentPartPr>
            <p14:xfrm>
              <a:off x="1722628" y="2805988"/>
              <a:ext cx="979920" cy="127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3CEB59-C73F-82A2-1B61-2C03EEB32F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6628" y="2769988"/>
                <a:ext cx="1051560" cy="13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C857DC-C9AD-AD53-CDC4-FA43804119B4}"/>
                  </a:ext>
                </a:extLst>
              </p14:cNvPr>
              <p14:cNvContentPartPr/>
              <p14:nvPr/>
            </p14:nvContentPartPr>
            <p14:xfrm rot="19489702">
              <a:off x="8090602" y="3489244"/>
              <a:ext cx="618850" cy="86711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C857DC-C9AD-AD53-CDC4-FA438041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9489702">
                <a:off x="8054982" y="3453234"/>
                <a:ext cx="690450" cy="938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F5D251-E577-E9F2-D5D0-8B316D7B8DA0}"/>
                  </a:ext>
                </a:extLst>
              </p14:cNvPr>
              <p14:cNvContentPartPr/>
              <p14:nvPr/>
            </p14:nvContentPartPr>
            <p14:xfrm>
              <a:off x="6320880" y="5009068"/>
              <a:ext cx="1203480" cy="138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F5D251-E577-E9F2-D5D0-8B316D7B8D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5240" y="4973428"/>
                <a:ext cx="1275120" cy="1456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C3B3FF-B1F0-F8FF-966B-F2621BEE7320}"/>
              </a:ext>
            </a:extLst>
          </p:cNvPr>
          <p:cNvSpPr txBox="1"/>
          <p:nvPr/>
        </p:nvSpPr>
        <p:spPr>
          <a:xfrm rot="884273">
            <a:off x="11427736" y="1465568"/>
            <a:ext cx="6591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2FFE6-6125-DDC8-ACDA-1AF9D1AE3F6E}"/>
              </a:ext>
            </a:extLst>
          </p:cNvPr>
          <p:cNvSpPr txBox="1"/>
          <p:nvPr/>
        </p:nvSpPr>
        <p:spPr>
          <a:xfrm rot="21173803">
            <a:off x="1225588" y="3142213"/>
            <a:ext cx="151836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B9AD6-D09E-EB8F-B79B-266F90669BF5}"/>
              </a:ext>
            </a:extLst>
          </p:cNvPr>
          <p:cNvSpPr txBox="1"/>
          <p:nvPr/>
        </p:nvSpPr>
        <p:spPr>
          <a:xfrm rot="20711213">
            <a:off x="8388348" y="3436426"/>
            <a:ext cx="1319592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 on @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5D647-FD51-2745-DD50-1087E505F39B}"/>
              </a:ext>
            </a:extLst>
          </p:cNvPr>
          <p:cNvSpPr txBox="1"/>
          <p:nvPr/>
        </p:nvSpPr>
        <p:spPr>
          <a:xfrm rot="21173803">
            <a:off x="5561698" y="5394248"/>
            <a:ext cx="151836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BCDA18-0696-AF0A-97E9-20A732D4ED05}"/>
                  </a:ext>
                </a:extLst>
              </p14:cNvPr>
              <p14:cNvContentPartPr/>
              <p14:nvPr/>
            </p14:nvContentPartPr>
            <p14:xfrm rot="20414695">
              <a:off x="3186845" y="4316563"/>
              <a:ext cx="631080" cy="115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BCDA18-0696-AF0A-97E9-20A732D4ED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0414695">
                <a:off x="3151205" y="4280563"/>
                <a:ext cx="702720" cy="12294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EDE099A-3DF9-3955-9391-C1D130BDDA56}"/>
              </a:ext>
            </a:extLst>
          </p:cNvPr>
          <p:cNvSpPr txBox="1">
            <a:spLocks/>
          </p:cNvSpPr>
          <p:nvPr/>
        </p:nvSpPr>
        <p:spPr>
          <a:xfrm>
            <a:off x="263664" y="5395725"/>
            <a:ext cx="523881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</a:t>
            </a:r>
            <a:r>
              <a:rPr lang="en-US" sz="40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@columbia.edu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126E4-2544-60AA-D488-5D5CBDBBB976}"/>
              </a:ext>
            </a:extLst>
          </p:cNvPr>
          <p:cNvSpPr txBox="1"/>
          <p:nvPr/>
        </p:nvSpPr>
        <p:spPr>
          <a:xfrm rot="264709">
            <a:off x="2900871" y="4633634"/>
            <a:ext cx="250581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replace with nothing</a:t>
            </a:r>
          </a:p>
        </p:txBody>
      </p:sp>
    </p:spTree>
    <p:extLst>
      <p:ext uri="{BB962C8B-B14F-4D97-AF65-F5344CB8AC3E}">
        <p14:creationId xmlns:p14="http://schemas.microsoft.com/office/powerpoint/2010/main" val="8815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" grpId="0"/>
      <p:bldP spid="3" grpId="0"/>
      <p:bldP spid="12" grpId="0" animBg="1"/>
      <p:bldP spid="13" grpId="0" animBg="1"/>
      <p:bldP spid="14" grpId="0" animBg="1"/>
      <p:bldP spid="15" grpId="0" animBg="1"/>
      <p:bldP spid="24" grpId="0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815</Words>
  <Application>Microsoft Macintosh PowerPoint</Application>
  <PresentationFormat>Widescreen</PresentationFormat>
  <Paragraphs>164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Helvetica</vt:lpstr>
      <vt:lpstr>Helvetica Bold Oblique</vt:lpstr>
      <vt:lpstr>Inconsolata</vt:lpstr>
      <vt:lpstr>Office Theme</vt:lpstr>
      <vt:lpstr>Visit bit.ly/ire25-cleaning</vt:lpstr>
      <vt:lpstr>Why not AI?</vt:lpstr>
      <vt:lpstr>PowerPoint Presentation</vt:lpstr>
      <vt:lpstr>PowerPoint Presentation</vt:lpstr>
      <vt:lpstr>Why to not use AI for data cleaning</vt:lpstr>
      <vt:lpstr>Basic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Doing things multiple times</vt:lpstr>
      <vt:lpstr>PowerPoint Presentation</vt:lpstr>
      <vt:lpstr>PowerPoint Presentation</vt:lpstr>
      <vt:lpstr>Fuzzy matching</vt:lpstr>
      <vt:lpstr>PowerPoint Presentation</vt:lpstr>
      <vt:lpstr>Addresses and maps</vt:lpstr>
      <vt:lpstr>PowerPoint Presentation</vt:lpstr>
      <vt:lpstr>PowerPoint Presentation</vt:lpstr>
      <vt:lpstr>Table formatting</vt:lpstr>
      <vt:lpstr>PowerPoint Presentation</vt:lpstr>
      <vt:lpstr>PowerPoint Presentation</vt:lpstr>
      <vt:lpstr>PowerPoint Presentation</vt:lpstr>
      <vt:lpstr>Transcribing audio</vt:lpstr>
      <vt:lpstr>PowerPoint Presentation</vt:lpstr>
      <vt:lpstr>PowerPoint Presentation</vt:lpstr>
      <vt:lpstr>PowerPoint Presentation</vt:lpstr>
      <vt:lpstr>PowerPoint Presentation</vt:lpstr>
      <vt:lpstr>Generating structured data with the awful power of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 bit.ly/ire25-cleaning</vt:lpstr>
      <vt:lpstr>Visit bit.ly/ire25-cleaning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 bit.ly/ire25-cleaning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Jonathan Soma</cp:lastModifiedBy>
  <cp:revision>25</cp:revision>
  <cp:lastPrinted>2024-06-22T17:09:24Z</cp:lastPrinted>
  <dcterms:created xsi:type="dcterms:W3CDTF">2024-06-21T20:17:21Z</dcterms:created>
  <dcterms:modified xsi:type="dcterms:W3CDTF">2025-06-20T13:53:46Z</dcterms:modified>
</cp:coreProperties>
</file>